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6"/>
  </p:notesMasterIdLst>
  <p:handoutMasterIdLst>
    <p:handoutMasterId r:id="rId47"/>
  </p:handoutMasterIdLst>
  <p:sldIdLst>
    <p:sldId id="516" r:id="rId2"/>
    <p:sldId id="517" r:id="rId3"/>
    <p:sldId id="458" r:id="rId4"/>
    <p:sldId id="519" r:id="rId5"/>
    <p:sldId id="467" r:id="rId6"/>
    <p:sldId id="508" r:id="rId7"/>
    <p:sldId id="521" r:id="rId8"/>
    <p:sldId id="528" r:id="rId9"/>
    <p:sldId id="529" r:id="rId10"/>
    <p:sldId id="481" r:id="rId11"/>
    <p:sldId id="305" r:id="rId12"/>
    <p:sldId id="307" r:id="rId13"/>
    <p:sldId id="308" r:id="rId14"/>
    <p:sldId id="422" r:id="rId15"/>
    <p:sldId id="355" r:id="rId16"/>
    <p:sldId id="487" r:id="rId17"/>
    <p:sldId id="523" r:id="rId18"/>
    <p:sldId id="449" r:id="rId19"/>
    <p:sldId id="548" r:id="rId20"/>
    <p:sldId id="358" r:id="rId21"/>
    <p:sldId id="532" r:id="rId22"/>
    <p:sldId id="533" r:id="rId23"/>
    <p:sldId id="534" r:id="rId24"/>
    <p:sldId id="535" r:id="rId25"/>
    <p:sldId id="536" r:id="rId26"/>
    <p:sldId id="537" r:id="rId27"/>
    <p:sldId id="538" r:id="rId28"/>
    <p:sldId id="539" r:id="rId29"/>
    <p:sldId id="540" r:id="rId30"/>
    <p:sldId id="541" r:id="rId31"/>
    <p:sldId id="542" r:id="rId32"/>
    <p:sldId id="531" r:id="rId33"/>
    <p:sldId id="525" r:id="rId34"/>
    <p:sldId id="547" r:id="rId35"/>
    <p:sldId id="476" r:id="rId36"/>
    <p:sldId id="501" r:id="rId37"/>
    <p:sldId id="543" r:id="rId38"/>
    <p:sldId id="544" r:id="rId39"/>
    <p:sldId id="485" r:id="rId40"/>
    <p:sldId id="527" r:id="rId41"/>
    <p:sldId id="504" r:id="rId42"/>
    <p:sldId id="505" r:id="rId43"/>
    <p:sldId id="506" r:id="rId44"/>
    <p:sldId id="546" r:id="rId45"/>
  </p:sldIdLst>
  <p:sldSz cx="9144000" cy="6858000" type="screen4x3"/>
  <p:notesSz cx="6858000" cy="994568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963" autoAdjust="0"/>
  </p:normalViewPr>
  <p:slideViewPr>
    <p:cSldViewPr>
      <p:cViewPr varScale="1">
        <p:scale>
          <a:sx n="74" d="100"/>
          <a:sy n="74" d="100"/>
        </p:scale>
        <p:origin x="-12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1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71853" cy="496731"/>
          </a:xfrm>
          <a:prstGeom prst="rect">
            <a:avLst/>
          </a:prstGeom>
        </p:spPr>
        <p:txBody>
          <a:bodyPr vert="horz" lIns="91259" tIns="45629" rIns="91259" bIns="4562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559" y="2"/>
            <a:ext cx="2971852" cy="496731"/>
          </a:xfrm>
          <a:prstGeom prst="rect">
            <a:avLst/>
          </a:prstGeom>
        </p:spPr>
        <p:txBody>
          <a:bodyPr vert="horz" lIns="91259" tIns="45629" rIns="91259" bIns="45629" rtlCol="0"/>
          <a:lstStyle>
            <a:lvl1pPr algn="r">
              <a:defRPr sz="1200"/>
            </a:lvl1pPr>
          </a:lstStyle>
          <a:p>
            <a:fld id="{66A57439-2CAE-4BFC-970A-4A1583073F98}" type="datetimeFigureOut">
              <a:rPr kumimoji="1" lang="ja-JP" altLang="en-US" smtClean="0"/>
              <a:pPr/>
              <a:t>2018/1/19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1" y="9447377"/>
            <a:ext cx="2971853" cy="496731"/>
          </a:xfrm>
          <a:prstGeom prst="rect">
            <a:avLst/>
          </a:prstGeom>
        </p:spPr>
        <p:txBody>
          <a:bodyPr vert="horz" lIns="91259" tIns="45629" rIns="91259" bIns="4562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559" y="9447377"/>
            <a:ext cx="2971852" cy="496731"/>
          </a:xfrm>
          <a:prstGeom prst="rect">
            <a:avLst/>
          </a:prstGeom>
        </p:spPr>
        <p:txBody>
          <a:bodyPr vert="horz" lIns="91259" tIns="45629" rIns="91259" bIns="45629" rtlCol="0" anchor="b"/>
          <a:lstStyle>
            <a:lvl1pPr algn="r">
              <a:defRPr sz="1200"/>
            </a:lvl1pPr>
          </a:lstStyle>
          <a:p>
            <a:fld id="{C9939C76-0A1E-4827-A3C4-7C82AAADA1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934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 bwMode="auto">
          <a:xfrm>
            <a:off x="2" y="2"/>
            <a:ext cx="2973443" cy="49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defTabSz="92526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 bwMode="auto">
          <a:xfrm>
            <a:off x="3882968" y="2"/>
            <a:ext cx="2973443" cy="49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 defTabSz="925267">
              <a:defRPr sz="1200">
                <a:latin typeface="Arial" charset="0"/>
              </a:defRPr>
            </a:lvl1pPr>
          </a:lstStyle>
          <a:p>
            <a:pPr>
              <a:defRPr/>
            </a:pPr>
            <a:fld id="{E028187C-5A59-4304-967B-F6CFBD66CA95}" type="datetimeFigureOut">
              <a:rPr lang="ja-JP" altLang="en-US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4538"/>
            <a:ext cx="4975225" cy="3732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59" tIns="45629" rIns="91259" bIns="4562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 bwMode="auto">
          <a:xfrm>
            <a:off x="685324" y="4723689"/>
            <a:ext cx="5487354" cy="447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 bwMode="auto">
          <a:xfrm>
            <a:off x="2" y="9445794"/>
            <a:ext cx="2973443" cy="49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defTabSz="92526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 bwMode="auto">
          <a:xfrm>
            <a:off x="3882968" y="9445794"/>
            <a:ext cx="2973443" cy="49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 defTabSz="925267">
              <a:defRPr sz="1200">
                <a:latin typeface="Arial" charset="0"/>
              </a:defRPr>
            </a:lvl1pPr>
          </a:lstStyle>
          <a:p>
            <a:pPr>
              <a:defRPr/>
            </a:pPr>
            <a:fld id="{1E520A87-F5A0-4449-9A2D-120073BE795D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9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1388" y="744538"/>
            <a:ext cx="4976812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1388" y="744538"/>
            <a:ext cx="4976812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1388" y="744538"/>
            <a:ext cx="4976812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1388" y="744538"/>
            <a:ext cx="4976812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8AAC2-1D4C-472D-996A-59911B676841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41388" y="744538"/>
            <a:ext cx="4976812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5949" tIns="47975" rIns="95949" bIns="47975"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41388" y="744538"/>
            <a:ext cx="4976812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5949" tIns="47975" rIns="95949" bIns="47975"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41388" y="744538"/>
            <a:ext cx="4976812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5949" tIns="47975" rIns="95949" bIns="47975"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4563" y="746125"/>
            <a:ext cx="4970462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1388" y="744538"/>
            <a:ext cx="4976812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4563" y="746125"/>
            <a:ext cx="4970462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4563" y="746125"/>
            <a:ext cx="4970462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4563" y="746125"/>
            <a:ext cx="4970462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4563" y="746125"/>
            <a:ext cx="4970462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4563" y="746125"/>
            <a:ext cx="4970462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41388" y="744538"/>
            <a:ext cx="4976812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5949" tIns="47975" rIns="95949" bIns="47975"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41388" y="744538"/>
            <a:ext cx="4976812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5949" tIns="47975" rIns="95949" bIns="47975"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F089-18A9-4813-B97B-3A03F2236A85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54043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8AAC2-1D4C-472D-996A-59911B676841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1388" y="744538"/>
            <a:ext cx="4976812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東西</a:t>
            </a:r>
            <a:r>
              <a:rPr lang="en-US" altLang="ja-JP" dirty="0" smtClean="0"/>
              <a:t>2</a:t>
            </a:r>
            <a:r>
              <a:rPr lang="ja-JP" altLang="en-US" dirty="0" smtClean="0"/>
              <a:t>キロメートル、南北</a:t>
            </a:r>
            <a:r>
              <a:rPr lang="en-US" altLang="ja-JP" dirty="0" smtClean="0"/>
              <a:t>700</a:t>
            </a:r>
            <a:r>
              <a:rPr lang="ja-JP" altLang="en-US" dirty="0" smtClean="0"/>
              <a:t>メートルの１３７．１ヘクタールが指定面積。</a:t>
            </a:r>
          </a:p>
          <a:p>
            <a:endParaRPr lang="ja-JP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1388" y="744538"/>
            <a:ext cx="4976812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1388" y="744538"/>
            <a:ext cx="4976812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8AAC2-1D4C-472D-996A-59911B676841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8AAC2-1D4C-472D-996A-59911B676841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8AAC2-1D4C-472D-996A-59911B676841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1388" y="744538"/>
            <a:ext cx="4976812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5400" y="0"/>
            <a:ext cx="9163050" cy="7027863"/>
            <a:chOff x="-16" y="0"/>
            <a:chExt cx="5772" cy="4427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16" y="0"/>
              <a:ext cx="5771" cy="4427"/>
              <a:chOff x="-14" y="-3"/>
              <a:chExt cx="5771" cy="4427"/>
            </a:xfrm>
          </p:grpSpPr>
          <p:grpSp>
            <p:nvGrpSpPr>
              <p:cNvPr id="7" name="Group 4"/>
              <p:cNvGrpSpPr>
                <a:grpSpLocks/>
              </p:cNvGrpSpPr>
              <p:nvPr/>
            </p:nvGrpSpPr>
            <p:grpSpPr bwMode="auto">
              <a:xfrm>
                <a:off x="1834" y="-2"/>
                <a:ext cx="209" cy="4316"/>
                <a:chOff x="1834" y="-2"/>
                <a:chExt cx="209" cy="4316"/>
              </a:xfrm>
            </p:grpSpPr>
            <p:sp>
              <p:nvSpPr>
                <p:cNvPr id="92" name="Freeform 5"/>
                <p:cNvSpPr>
                  <a:spLocks/>
                </p:cNvSpPr>
                <p:nvPr/>
              </p:nvSpPr>
              <p:spPr bwMode="hidden">
                <a:xfrm>
                  <a:off x="1834" y="0"/>
                  <a:ext cx="209" cy="4314"/>
                </a:xfrm>
                <a:custGeom>
                  <a:avLst/>
                  <a:gdLst/>
                  <a:ahLst/>
                  <a:cxnLst>
                    <a:cxn ang="0">
                      <a:pos x="14" y="4314"/>
                    </a:cxn>
                    <a:cxn ang="0">
                      <a:pos x="19" y="3207"/>
                    </a:cxn>
                    <a:cxn ang="0">
                      <a:pos x="3" y="2467"/>
                    </a:cxn>
                    <a:cxn ang="0">
                      <a:pos x="3" y="2330"/>
                    </a:cxn>
                    <a:cxn ang="0">
                      <a:pos x="8" y="2288"/>
                    </a:cxn>
                    <a:cxn ang="0">
                      <a:pos x="10" y="2244"/>
                    </a:cxn>
                    <a:cxn ang="0">
                      <a:pos x="3" y="2193"/>
                    </a:cxn>
                    <a:cxn ang="0">
                      <a:pos x="3" y="2103"/>
                    </a:cxn>
                    <a:cxn ang="0">
                      <a:pos x="12" y="1849"/>
                    </a:cxn>
                    <a:cxn ang="0">
                      <a:pos x="10" y="1270"/>
                    </a:cxn>
                    <a:cxn ang="0">
                      <a:pos x="12" y="0"/>
                    </a:cxn>
                    <a:cxn ang="0">
                      <a:pos x="34" y="4"/>
                    </a:cxn>
                    <a:cxn ang="0">
                      <a:pos x="37" y="1026"/>
                    </a:cxn>
                    <a:cxn ang="0">
                      <a:pos x="36" y="1897"/>
                    </a:cxn>
                    <a:cxn ang="0">
                      <a:pos x="25" y="2105"/>
                    </a:cxn>
                    <a:cxn ang="0">
                      <a:pos x="39" y="2212"/>
                    </a:cxn>
                    <a:cxn ang="0">
                      <a:pos x="102" y="2228"/>
                    </a:cxn>
                    <a:cxn ang="0">
                      <a:pos x="163" y="2228"/>
                    </a:cxn>
                    <a:cxn ang="0">
                      <a:pos x="181" y="2184"/>
                    </a:cxn>
                    <a:cxn ang="0">
                      <a:pos x="180" y="2077"/>
                    </a:cxn>
                    <a:cxn ang="0">
                      <a:pos x="178" y="1969"/>
                    </a:cxn>
                    <a:cxn ang="0">
                      <a:pos x="173" y="1817"/>
                    </a:cxn>
                    <a:cxn ang="0">
                      <a:pos x="167" y="3"/>
                    </a:cxn>
                    <a:cxn ang="0">
                      <a:pos x="202" y="6"/>
                    </a:cxn>
                    <a:cxn ang="0">
                      <a:pos x="195" y="701"/>
                    </a:cxn>
                    <a:cxn ang="0">
                      <a:pos x="198" y="1841"/>
                    </a:cxn>
                    <a:cxn ang="0">
                      <a:pos x="209" y="2148"/>
                    </a:cxn>
                    <a:cxn ang="0">
                      <a:pos x="198" y="2264"/>
                    </a:cxn>
                    <a:cxn ang="0">
                      <a:pos x="206" y="2330"/>
                    </a:cxn>
                    <a:cxn ang="0">
                      <a:pos x="206" y="2512"/>
                    </a:cxn>
                    <a:cxn ang="0">
                      <a:pos x="193" y="3287"/>
                    </a:cxn>
                    <a:cxn ang="0">
                      <a:pos x="197" y="4314"/>
                    </a:cxn>
                    <a:cxn ang="0">
                      <a:pos x="176" y="4313"/>
                    </a:cxn>
                    <a:cxn ang="0">
                      <a:pos x="175" y="3786"/>
                    </a:cxn>
                    <a:cxn ang="0">
                      <a:pos x="171" y="3391"/>
                    </a:cxn>
                    <a:cxn ang="0">
                      <a:pos x="178" y="2720"/>
                    </a:cxn>
                    <a:cxn ang="0">
                      <a:pos x="185" y="2356"/>
                    </a:cxn>
                    <a:cxn ang="0">
                      <a:pos x="170" y="2288"/>
                    </a:cxn>
                    <a:cxn ang="0">
                      <a:pos x="103" y="2308"/>
                    </a:cxn>
                    <a:cxn ang="0">
                      <a:pos x="41" y="2296"/>
                    </a:cxn>
                    <a:cxn ang="0">
                      <a:pos x="23" y="2467"/>
                    </a:cxn>
                    <a:cxn ang="0">
                      <a:pos x="37" y="2955"/>
                    </a:cxn>
                    <a:cxn ang="0">
                      <a:pos x="39" y="3730"/>
                    </a:cxn>
                    <a:cxn ang="0">
                      <a:pos x="37" y="4313"/>
                    </a:cxn>
                    <a:cxn ang="0">
                      <a:pos x="14" y="4314"/>
                    </a:cxn>
                  </a:cxnLst>
                  <a:rect l="0" t="0" r="r" b="b"/>
                  <a:pathLst>
                    <a:path w="209" h="4314">
                      <a:moveTo>
                        <a:pt x="14" y="4314"/>
                      </a:moveTo>
                      <a:cubicBezTo>
                        <a:pt x="11" y="4130"/>
                        <a:pt x="21" y="3515"/>
                        <a:pt x="19" y="3207"/>
                      </a:cubicBezTo>
                      <a:cubicBezTo>
                        <a:pt x="17" y="2899"/>
                        <a:pt x="5" y="2613"/>
                        <a:pt x="3" y="2467"/>
                      </a:cubicBezTo>
                      <a:cubicBezTo>
                        <a:pt x="0" y="2321"/>
                        <a:pt x="2" y="2360"/>
                        <a:pt x="3" y="2330"/>
                      </a:cubicBezTo>
                      <a:cubicBezTo>
                        <a:pt x="3" y="2300"/>
                        <a:pt x="7" y="2302"/>
                        <a:pt x="8" y="2288"/>
                      </a:cubicBezTo>
                      <a:cubicBezTo>
                        <a:pt x="10" y="2274"/>
                        <a:pt x="11" y="2260"/>
                        <a:pt x="10" y="2244"/>
                      </a:cubicBezTo>
                      <a:cubicBezTo>
                        <a:pt x="9" y="2228"/>
                        <a:pt x="4" y="2217"/>
                        <a:pt x="3" y="2193"/>
                      </a:cubicBezTo>
                      <a:cubicBezTo>
                        <a:pt x="1" y="2169"/>
                        <a:pt x="1" y="2159"/>
                        <a:pt x="3" y="2103"/>
                      </a:cubicBezTo>
                      <a:cubicBezTo>
                        <a:pt x="4" y="2046"/>
                        <a:pt x="11" y="1988"/>
                        <a:pt x="12" y="1849"/>
                      </a:cubicBezTo>
                      <a:cubicBezTo>
                        <a:pt x="13" y="1710"/>
                        <a:pt x="10" y="1578"/>
                        <a:pt x="10" y="1270"/>
                      </a:cubicBezTo>
                      <a:cubicBezTo>
                        <a:pt x="10" y="961"/>
                        <a:pt x="8" y="211"/>
                        <a:pt x="12" y="0"/>
                      </a:cubicBezTo>
                      <a:lnTo>
                        <a:pt x="34" y="4"/>
                      </a:lnTo>
                      <a:cubicBezTo>
                        <a:pt x="38" y="175"/>
                        <a:pt x="37" y="711"/>
                        <a:pt x="37" y="1026"/>
                      </a:cubicBezTo>
                      <a:cubicBezTo>
                        <a:pt x="38" y="1342"/>
                        <a:pt x="38" y="1717"/>
                        <a:pt x="36" y="1897"/>
                      </a:cubicBezTo>
                      <a:cubicBezTo>
                        <a:pt x="39" y="1973"/>
                        <a:pt x="29" y="2051"/>
                        <a:pt x="25" y="2105"/>
                      </a:cubicBezTo>
                      <a:cubicBezTo>
                        <a:pt x="22" y="2164"/>
                        <a:pt x="20" y="2202"/>
                        <a:pt x="39" y="2212"/>
                      </a:cubicBezTo>
                      <a:cubicBezTo>
                        <a:pt x="57" y="2226"/>
                        <a:pt x="81" y="2231"/>
                        <a:pt x="102" y="2228"/>
                      </a:cubicBezTo>
                      <a:cubicBezTo>
                        <a:pt x="123" y="2231"/>
                        <a:pt x="150" y="2235"/>
                        <a:pt x="163" y="2228"/>
                      </a:cubicBezTo>
                      <a:cubicBezTo>
                        <a:pt x="176" y="2221"/>
                        <a:pt x="178" y="2209"/>
                        <a:pt x="181" y="2184"/>
                      </a:cubicBezTo>
                      <a:cubicBezTo>
                        <a:pt x="184" y="2159"/>
                        <a:pt x="180" y="2113"/>
                        <a:pt x="180" y="2077"/>
                      </a:cubicBezTo>
                      <a:cubicBezTo>
                        <a:pt x="179" y="2041"/>
                        <a:pt x="179" y="2012"/>
                        <a:pt x="178" y="1969"/>
                      </a:cubicBezTo>
                      <a:cubicBezTo>
                        <a:pt x="174" y="1922"/>
                        <a:pt x="175" y="2145"/>
                        <a:pt x="173" y="1817"/>
                      </a:cubicBezTo>
                      <a:cubicBezTo>
                        <a:pt x="171" y="1490"/>
                        <a:pt x="163" y="305"/>
                        <a:pt x="167" y="3"/>
                      </a:cubicBezTo>
                      <a:lnTo>
                        <a:pt x="202" y="6"/>
                      </a:lnTo>
                      <a:cubicBezTo>
                        <a:pt x="206" y="122"/>
                        <a:pt x="195" y="395"/>
                        <a:pt x="195" y="701"/>
                      </a:cubicBezTo>
                      <a:cubicBezTo>
                        <a:pt x="194" y="1006"/>
                        <a:pt x="196" y="1600"/>
                        <a:pt x="198" y="1841"/>
                      </a:cubicBezTo>
                      <a:cubicBezTo>
                        <a:pt x="197" y="1985"/>
                        <a:pt x="209" y="2095"/>
                        <a:pt x="209" y="2148"/>
                      </a:cubicBezTo>
                      <a:cubicBezTo>
                        <a:pt x="209" y="2201"/>
                        <a:pt x="203" y="2212"/>
                        <a:pt x="198" y="2264"/>
                      </a:cubicBezTo>
                      <a:cubicBezTo>
                        <a:pt x="208" y="2285"/>
                        <a:pt x="205" y="2289"/>
                        <a:pt x="206" y="2330"/>
                      </a:cubicBezTo>
                      <a:cubicBezTo>
                        <a:pt x="208" y="2371"/>
                        <a:pt x="209" y="2352"/>
                        <a:pt x="206" y="2512"/>
                      </a:cubicBezTo>
                      <a:cubicBezTo>
                        <a:pt x="204" y="2672"/>
                        <a:pt x="194" y="2987"/>
                        <a:pt x="193" y="3287"/>
                      </a:cubicBezTo>
                      <a:cubicBezTo>
                        <a:pt x="192" y="3587"/>
                        <a:pt x="200" y="4143"/>
                        <a:pt x="197" y="4314"/>
                      </a:cubicBezTo>
                      <a:lnTo>
                        <a:pt x="176" y="4313"/>
                      </a:lnTo>
                      <a:cubicBezTo>
                        <a:pt x="172" y="4225"/>
                        <a:pt x="176" y="3940"/>
                        <a:pt x="175" y="3786"/>
                      </a:cubicBezTo>
                      <a:cubicBezTo>
                        <a:pt x="174" y="3632"/>
                        <a:pt x="171" y="3568"/>
                        <a:pt x="171" y="3391"/>
                      </a:cubicBezTo>
                      <a:cubicBezTo>
                        <a:pt x="172" y="3213"/>
                        <a:pt x="176" y="2892"/>
                        <a:pt x="178" y="2720"/>
                      </a:cubicBezTo>
                      <a:cubicBezTo>
                        <a:pt x="180" y="2547"/>
                        <a:pt x="186" y="2428"/>
                        <a:pt x="185" y="2356"/>
                      </a:cubicBezTo>
                      <a:cubicBezTo>
                        <a:pt x="183" y="2332"/>
                        <a:pt x="187" y="2295"/>
                        <a:pt x="170" y="2288"/>
                      </a:cubicBezTo>
                      <a:cubicBezTo>
                        <a:pt x="158" y="2275"/>
                        <a:pt x="125" y="2307"/>
                        <a:pt x="103" y="2308"/>
                      </a:cubicBezTo>
                      <a:cubicBezTo>
                        <a:pt x="82" y="2309"/>
                        <a:pt x="54" y="2270"/>
                        <a:pt x="41" y="2296"/>
                      </a:cubicBezTo>
                      <a:cubicBezTo>
                        <a:pt x="27" y="2322"/>
                        <a:pt x="23" y="2357"/>
                        <a:pt x="23" y="2467"/>
                      </a:cubicBezTo>
                      <a:cubicBezTo>
                        <a:pt x="22" y="2577"/>
                        <a:pt x="35" y="2745"/>
                        <a:pt x="37" y="2955"/>
                      </a:cubicBezTo>
                      <a:cubicBezTo>
                        <a:pt x="40" y="3166"/>
                        <a:pt x="39" y="3503"/>
                        <a:pt x="39" y="3730"/>
                      </a:cubicBezTo>
                      <a:cubicBezTo>
                        <a:pt x="39" y="3957"/>
                        <a:pt x="41" y="4216"/>
                        <a:pt x="37" y="4313"/>
                      </a:cubicBezTo>
                      <a:lnTo>
                        <a:pt x="14" y="4314"/>
                      </a:ln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93" name="Freeform 6"/>
                <p:cNvSpPr>
                  <a:spLocks/>
                </p:cNvSpPr>
                <p:nvPr/>
              </p:nvSpPr>
              <p:spPr bwMode="hidden">
                <a:xfrm flipV="1">
                  <a:off x="1943" y="-2"/>
                  <a:ext cx="47" cy="2199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 flipV="1">
                <a:off x="5312" y="0"/>
                <a:ext cx="321" cy="4318"/>
                <a:chOff x="2971" y="-3"/>
                <a:chExt cx="493" cy="4325"/>
              </a:xfrm>
            </p:grpSpPr>
            <p:sp>
              <p:nvSpPr>
                <p:cNvPr id="90" name="Freeform 8"/>
                <p:cNvSpPr>
                  <a:spLocks/>
                </p:cNvSpPr>
                <p:nvPr/>
              </p:nvSpPr>
              <p:spPr bwMode="hidden">
                <a:xfrm>
                  <a:off x="2971" y="-3"/>
                  <a:ext cx="493" cy="4323"/>
                </a:xfrm>
                <a:custGeom>
                  <a:avLst/>
                  <a:gdLst/>
                  <a:ahLst/>
                  <a:cxnLst>
                    <a:cxn ang="0">
                      <a:pos x="40" y="7"/>
                    </a:cxn>
                    <a:cxn ang="0">
                      <a:pos x="44" y="1111"/>
                    </a:cxn>
                    <a:cxn ang="0">
                      <a:pos x="6" y="1852"/>
                    </a:cxn>
                    <a:cxn ang="0">
                      <a:pos x="6" y="1989"/>
                    </a:cxn>
                    <a:cxn ang="0">
                      <a:pos x="20" y="2031"/>
                    </a:cxn>
                    <a:cxn ang="0">
                      <a:pos x="24" y="2075"/>
                    </a:cxn>
                    <a:cxn ang="0">
                      <a:pos x="6" y="2126"/>
                    </a:cxn>
                    <a:cxn ang="0">
                      <a:pos x="6" y="2217"/>
                    </a:cxn>
                    <a:cxn ang="0">
                      <a:pos x="28" y="2471"/>
                    </a:cxn>
                    <a:cxn ang="0">
                      <a:pos x="24" y="3051"/>
                    </a:cxn>
                    <a:cxn ang="0">
                      <a:pos x="28" y="4323"/>
                    </a:cxn>
                    <a:cxn ang="0">
                      <a:pos x="80" y="4319"/>
                    </a:cxn>
                    <a:cxn ang="0">
                      <a:pos x="88" y="3295"/>
                    </a:cxn>
                    <a:cxn ang="0">
                      <a:pos x="84" y="2423"/>
                    </a:cxn>
                    <a:cxn ang="0">
                      <a:pos x="60" y="2215"/>
                    </a:cxn>
                    <a:cxn ang="0">
                      <a:pos x="92" y="2107"/>
                    </a:cxn>
                    <a:cxn ang="0">
                      <a:pos x="240" y="2091"/>
                    </a:cxn>
                    <a:cxn ang="0">
                      <a:pos x="384" y="2091"/>
                    </a:cxn>
                    <a:cxn ang="0">
                      <a:pos x="428" y="2135"/>
                    </a:cxn>
                    <a:cxn ang="0">
                      <a:pos x="424" y="2243"/>
                    </a:cxn>
                    <a:cxn ang="0">
                      <a:pos x="420" y="2351"/>
                    </a:cxn>
                    <a:cxn ang="0">
                      <a:pos x="408" y="2503"/>
                    </a:cxn>
                    <a:cxn ang="0">
                      <a:pos x="395" y="4320"/>
                    </a:cxn>
                    <a:cxn ang="0">
                      <a:pos x="476" y="4317"/>
                    </a:cxn>
                    <a:cxn ang="0">
                      <a:pos x="459" y="3621"/>
                    </a:cxn>
                    <a:cxn ang="0">
                      <a:pos x="468" y="2479"/>
                    </a:cxn>
                    <a:cxn ang="0">
                      <a:pos x="493" y="2172"/>
                    </a:cxn>
                    <a:cxn ang="0">
                      <a:pos x="468" y="2055"/>
                    </a:cxn>
                    <a:cxn ang="0">
                      <a:pos x="487" y="1989"/>
                    </a:cxn>
                    <a:cxn ang="0">
                      <a:pos x="487" y="1807"/>
                    </a:cxn>
                    <a:cxn ang="0">
                      <a:pos x="456" y="1031"/>
                    </a:cxn>
                    <a:cxn ang="0">
                      <a:pos x="472" y="0"/>
                    </a:cxn>
                    <a:cxn ang="0">
                      <a:pos x="416" y="3"/>
                    </a:cxn>
                    <a:cxn ang="0">
                      <a:pos x="412" y="531"/>
                    </a:cxn>
                    <a:cxn ang="0">
                      <a:pos x="404" y="927"/>
                    </a:cxn>
                    <a:cxn ang="0">
                      <a:pos x="420" y="1599"/>
                    </a:cxn>
                    <a:cxn ang="0">
                      <a:pos x="436" y="1963"/>
                    </a:cxn>
                    <a:cxn ang="0">
                      <a:pos x="400" y="2031"/>
                    </a:cxn>
                    <a:cxn ang="0">
                      <a:pos x="244" y="2011"/>
                    </a:cxn>
                    <a:cxn ang="0">
                      <a:pos x="96" y="2023"/>
                    </a:cxn>
                    <a:cxn ang="0">
                      <a:pos x="54" y="1852"/>
                    </a:cxn>
                    <a:cxn ang="0">
                      <a:pos x="88" y="1363"/>
                    </a:cxn>
                    <a:cxn ang="0">
                      <a:pos x="92" y="587"/>
                    </a:cxn>
                    <a:cxn ang="0">
                      <a:pos x="88" y="3"/>
                    </a:cxn>
                    <a:cxn ang="0">
                      <a:pos x="40" y="7"/>
                    </a:cxn>
                  </a:cxnLst>
                  <a:rect l="0" t="0" r="r" b="b"/>
                  <a:pathLst>
                    <a:path w="493" h="4323">
                      <a:moveTo>
                        <a:pt x="40" y="7"/>
                      </a:moveTo>
                      <a:cubicBezTo>
                        <a:pt x="33" y="192"/>
                        <a:pt x="50" y="804"/>
                        <a:pt x="44" y="1111"/>
                      </a:cubicBezTo>
                      <a:cubicBezTo>
                        <a:pt x="38" y="1418"/>
                        <a:pt x="12" y="1706"/>
                        <a:pt x="6" y="1852"/>
                      </a:cubicBezTo>
                      <a:cubicBezTo>
                        <a:pt x="0" y="1998"/>
                        <a:pt x="4" y="1959"/>
                        <a:pt x="6" y="1989"/>
                      </a:cubicBezTo>
                      <a:cubicBezTo>
                        <a:pt x="8" y="2019"/>
                        <a:pt x="17" y="2017"/>
                        <a:pt x="20" y="2031"/>
                      </a:cubicBezTo>
                      <a:cubicBezTo>
                        <a:pt x="23" y="2045"/>
                        <a:pt x="26" y="2059"/>
                        <a:pt x="24" y="2075"/>
                      </a:cubicBezTo>
                      <a:cubicBezTo>
                        <a:pt x="22" y="2091"/>
                        <a:pt x="9" y="2102"/>
                        <a:pt x="6" y="2126"/>
                      </a:cubicBezTo>
                      <a:cubicBezTo>
                        <a:pt x="3" y="2150"/>
                        <a:pt x="2" y="2160"/>
                        <a:pt x="6" y="2217"/>
                      </a:cubicBezTo>
                      <a:cubicBezTo>
                        <a:pt x="10" y="2274"/>
                        <a:pt x="25" y="2332"/>
                        <a:pt x="28" y="2471"/>
                      </a:cubicBezTo>
                      <a:cubicBezTo>
                        <a:pt x="31" y="2610"/>
                        <a:pt x="24" y="2742"/>
                        <a:pt x="24" y="3051"/>
                      </a:cubicBezTo>
                      <a:cubicBezTo>
                        <a:pt x="24" y="3360"/>
                        <a:pt x="19" y="4112"/>
                        <a:pt x="28" y="4323"/>
                      </a:cubicBezTo>
                      <a:lnTo>
                        <a:pt x="80" y="4319"/>
                      </a:lnTo>
                      <a:cubicBezTo>
                        <a:pt x="90" y="4148"/>
                        <a:pt x="87" y="3611"/>
                        <a:pt x="88" y="3295"/>
                      </a:cubicBezTo>
                      <a:cubicBezTo>
                        <a:pt x="89" y="2979"/>
                        <a:pt x="89" y="2603"/>
                        <a:pt x="84" y="2423"/>
                      </a:cubicBezTo>
                      <a:cubicBezTo>
                        <a:pt x="92" y="2347"/>
                        <a:pt x="69" y="2269"/>
                        <a:pt x="60" y="2215"/>
                      </a:cubicBezTo>
                      <a:cubicBezTo>
                        <a:pt x="52" y="2155"/>
                        <a:pt x="48" y="2117"/>
                        <a:pt x="92" y="2107"/>
                      </a:cubicBezTo>
                      <a:cubicBezTo>
                        <a:pt x="134" y="2093"/>
                        <a:pt x="190" y="2088"/>
                        <a:pt x="240" y="2091"/>
                      </a:cubicBezTo>
                      <a:cubicBezTo>
                        <a:pt x="289" y="2088"/>
                        <a:pt x="353" y="2084"/>
                        <a:pt x="384" y="2091"/>
                      </a:cubicBezTo>
                      <a:cubicBezTo>
                        <a:pt x="415" y="2098"/>
                        <a:pt x="421" y="2110"/>
                        <a:pt x="428" y="2135"/>
                      </a:cubicBezTo>
                      <a:cubicBezTo>
                        <a:pt x="435" y="2160"/>
                        <a:pt x="425" y="2207"/>
                        <a:pt x="424" y="2243"/>
                      </a:cubicBezTo>
                      <a:cubicBezTo>
                        <a:pt x="423" y="2279"/>
                        <a:pt x="423" y="2308"/>
                        <a:pt x="420" y="2351"/>
                      </a:cubicBezTo>
                      <a:cubicBezTo>
                        <a:pt x="411" y="2398"/>
                        <a:pt x="412" y="2175"/>
                        <a:pt x="408" y="2503"/>
                      </a:cubicBezTo>
                      <a:cubicBezTo>
                        <a:pt x="404" y="2831"/>
                        <a:pt x="384" y="4018"/>
                        <a:pt x="395" y="4320"/>
                      </a:cubicBezTo>
                      <a:lnTo>
                        <a:pt x="476" y="4317"/>
                      </a:lnTo>
                      <a:cubicBezTo>
                        <a:pt x="486" y="4201"/>
                        <a:pt x="460" y="3927"/>
                        <a:pt x="459" y="3621"/>
                      </a:cubicBezTo>
                      <a:cubicBezTo>
                        <a:pt x="458" y="3315"/>
                        <a:pt x="462" y="2720"/>
                        <a:pt x="468" y="2479"/>
                      </a:cubicBezTo>
                      <a:cubicBezTo>
                        <a:pt x="464" y="2335"/>
                        <a:pt x="493" y="2225"/>
                        <a:pt x="493" y="2172"/>
                      </a:cubicBezTo>
                      <a:cubicBezTo>
                        <a:pt x="493" y="2118"/>
                        <a:pt x="480" y="2107"/>
                        <a:pt x="468" y="2055"/>
                      </a:cubicBezTo>
                      <a:cubicBezTo>
                        <a:pt x="490" y="2034"/>
                        <a:pt x="484" y="2030"/>
                        <a:pt x="487" y="1989"/>
                      </a:cubicBezTo>
                      <a:cubicBezTo>
                        <a:pt x="490" y="1948"/>
                        <a:pt x="492" y="1967"/>
                        <a:pt x="487" y="1807"/>
                      </a:cubicBezTo>
                      <a:cubicBezTo>
                        <a:pt x="482" y="1647"/>
                        <a:pt x="458" y="1332"/>
                        <a:pt x="456" y="1031"/>
                      </a:cubicBezTo>
                      <a:cubicBezTo>
                        <a:pt x="454" y="730"/>
                        <a:pt x="479" y="171"/>
                        <a:pt x="472" y="0"/>
                      </a:cubicBezTo>
                      <a:lnTo>
                        <a:pt x="416" y="3"/>
                      </a:lnTo>
                      <a:cubicBezTo>
                        <a:pt x="406" y="91"/>
                        <a:pt x="414" y="377"/>
                        <a:pt x="412" y="531"/>
                      </a:cubicBezTo>
                      <a:cubicBezTo>
                        <a:pt x="410" y="685"/>
                        <a:pt x="403" y="749"/>
                        <a:pt x="404" y="927"/>
                      </a:cubicBezTo>
                      <a:cubicBezTo>
                        <a:pt x="405" y="1105"/>
                        <a:pt x="415" y="1426"/>
                        <a:pt x="420" y="1599"/>
                      </a:cubicBezTo>
                      <a:cubicBezTo>
                        <a:pt x="425" y="1772"/>
                        <a:pt x="439" y="1891"/>
                        <a:pt x="436" y="1963"/>
                      </a:cubicBezTo>
                      <a:cubicBezTo>
                        <a:pt x="432" y="1987"/>
                        <a:pt x="441" y="2024"/>
                        <a:pt x="400" y="2031"/>
                      </a:cubicBezTo>
                      <a:cubicBezTo>
                        <a:pt x="373" y="2044"/>
                        <a:pt x="295" y="2012"/>
                        <a:pt x="244" y="2011"/>
                      </a:cubicBezTo>
                      <a:cubicBezTo>
                        <a:pt x="193" y="2010"/>
                        <a:pt x="128" y="2049"/>
                        <a:pt x="96" y="2023"/>
                      </a:cubicBezTo>
                      <a:cubicBezTo>
                        <a:pt x="64" y="1997"/>
                        <a:pt x="55" y="1962"/>
                        <a:pt x="54" y="1852"/>
                      </a:cubicBezTo>
                      <a:cubicBezTo>
                        <a:pt x="53" y="1742"/>
                        <a:pt x="82" y="1574"/>
                        <a:pt x="88" y="1363"/>
                      </a:cubicBezTo>
                      <a:cubicBezTo>
                        <a:pt x="94" y="1152"/>
                        <a:pt x="92" y="814"/>
                        <a:pt x="92" y="587"/>
                      </a:cubicBezTo>
                      <a:cubicBezTo>
                        <a:pt x="92" y="360"/>
                        <a:pt x="97" y="100"/>
                        <a:pt x="88" y="3"/>
                      </a:cubicBezTo>
                      <a:lnTo>
                        <a:pt x="40" y="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91" name="Freeform 9"/>
                <p:cNvSpPr>
                  <a:spLocks/>
                </p:cNvSpPr>
                <p:nvPr/>
              </p:nvSpPr>
              <p:spPr bwMode="hidden">
                <a:xfrm>
                  <a:off x="3227" y="2119"/>
                  <a:ext cx="111" cy="2203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>
                <a:off x="1130" y="1"/>
                <a:ext cx="385" cy="4315"/>
                <a:chOff x="1130" y="1"/>
                <a:chExt cx="385" cy="4308"/>
              </a:xfrm>
            </p:grpSpPr>
            <p:sp>
              <p:nvSpPr>
                <p:cNvPr id="86" name="Freeform 11"/>
                <p:cNvSpPr>
                  <a:spLocks/>
                </p:cNvSpPr>
                <p:nvPr/>
              </p:nvSpPr>
              <p:spPr bwMode="hidden">
                <a:xfrm>
                  <a:off x="1146" y="1"/>
                  <a:ext cx="369" cy="2611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14" y="1622"/>
                    </a:cxn>
                    <a:cxn ang="0">
                      <a:pos x="6" y="2547"/>
                    </a:cxn>
                    <a:cxn ang="0">
                      <a:pos x="38" y="2604"/>
                    </a:cxn>
                    <a:cxn ang="0">
                      <a:pos x="184" y="2588"/>
                    </a:cxn>
                    <a:cxn ang="0">
                      <a:pos x="339" y="2596"/>
                    </a:cxn>
                    <a:cxn ang="0">
                      <a:pos x="363" y="2531"/>
                    </a:cxn>
                    <a:cxn ang="0">
                      <a:pos x="339" y="1679"/>
                    </a:cxn>
                    <a:cxn ang="0">
                      <a:pos x="339" y="0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69" h="2611">
                      <a:moveTo>
                        <a:pt x="22" y="0"/>
                      </a:moveTo>
                      <a:lnTo>
                        <a:pt x="14" y="1622"/>
                      </a:lnTo>
                      <a:cubicBezTo>
                        <a:pt x="14" y="1622"/>
                        <a:pt x="10" y="2084"/>
                        <a:pt x="6" y="2547"/>
                      </a:cubicBezTo>
                      <a:cubicBezTo>
                        <a:pt x="0" y="2588"/>
                        <a:pt x="8" y="2597"/>
                        <a:pt x="38" y="2604"/>
                      </a:cubicBezTo>
                      <a:cubicBezTo>
                        <a:pt x="68" y="2611"/>
                        <a:pt x="134" y="2589"/>
                        <a:pt x="184" y="2588"/>
                      </a:cubicBezTo>
                      <a:cubicBezTo>
                        <a:pt x="234" y="2587"/>
                        <a:pt x="309" y="2605"/>
                        <a:pt x="339" y="2596"/>
                      </a:cubicBezTo>
                      <a:cubicBezTo>
                        <a:pt x="369" y="2587"/>
                        <a:pt x="366" y="2567"/>
                        <a:pt x="363" y="2531"/>
                      </a:cubicBezTo>
                      <a:cubicBezTo>
                        <a:pt x="363" y="2378"/>
                        <a:pt x="343" y="2101"/>
                        <a:pt x="339" y="1679"/>
                      </a:cubicBezTo>
                      <a:lnTo>
                        <a:pt x="339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7" name="Freeform 12"/>
                <p:cNvSpPr>
                  <a:spLocks/>
                </p:cNvSpPr>
                <p:nvPr/>
              </p:nvSpPr>
              <p:spPr bwMode="hidden">
                <a:xfrm>
                  <a:off x="1237" y="2174"/>
                  <a:ext cx="251" cy="387"/>
                </a:xfrm>
                <a:custGeom>
                  <a:avLst/>
                  <a:gdLst/>
                  <a:ahLst/>
                  <a:cxnLst>
                    <a:cxn ang="0">
                      <a:pos x="32" y="379"/>
                    </a:cxn>
                    <a:cxn ang="0">
                      <a:pos x="77" y="364"/>
                    </a:cxn>
                    <a:cxn ang="0">
                      <a:pos x="152" y="370"/>
                    </a:cxn>
                    <a:cxn ang="0">
                      <a:pos x="209" y="388"/>
                    </a:cxn>
                    <a:cxn ang="0">
                      <a:pos x="242" y="379"/>
                    </a:cxn>
                    <a:cxn ang="0">
                      <a:pos x="248" y="328"/>
                    </a:cxn>
                    <a:cxn ang="0">
                      <a:pos x="227" y="175"/>
                    </a:cxn>
                    <a:cxn ang="0">
                      <a:pos x="194" y="130"/>
                    </a:cxn>
                    <a:cxn ang="0">
                      <a:pos x="179" y="295"/>
                    </a:cxn>
                    <a:cxn ang="0">
                      <a:pos x="152" y="307"/>
                    </a:cxn>
                    <a:cxn ang="0">
                      <a:pos x="134" y="163"/>
                    </a:cxn>
                    <a:cxn ang="0">
                      <a:pos x="65" y="13"/>
                    </a:cxn>
                    <a:cxn ang="0">
                      <a:pos x="29" y="85"/>
                    </a:cxn>
                    <a:cxn ang="0">
                      <a:pos x="26" y="271"/>
                    </a:cxn>
                    <a:cxn ang="0">
                      <a:pos x="2" y="337"/>
                    </a:cxn>
                    <a:cxn ang="0">
                      <a:pos x="11" y="379"/>
                    </a:cxn>
                    <a:cxn ang="0">
                      <a:pos x="32" y="379"/>
                    </a:cxn>
                  </a:cxnLst>
                  <a:rect l="0" t="0" r="r" b="b"/>
                  <a:pathLst>
                    <a:path w="251" h="390">
                      <a:moveTo>
                        <a:pt x="32" y="379"/>
                      </a:moveTo>
                      <a:cubicBezTo>
                        <a:pt x="43" y="377"/>
                        <a:pt x="57" y="366"/>
                        <a:pt x="77" y="364"/>
                      </a:cubicBezTo>
                      <a:cubicBezTo>
                        <a:pt x="97" y="362"/>
                        <a:pt x="130" y="366"/>
                        <a:pt x="152" y="370"/>
                      </a:cubicBezTo>
                      <a:cubicBezTo>
                        <a:pt x="174" y="374"/>
                        <a:pt x="194" y="386"/>
                        <a:pt x="209" y="388"/>
                      </a:cubicBezTo>
                      <a:cubicBezTo>
                        <a:pt x="224" y="390"/>
                        <a:pt x="235" y="389"/>
                        <a:pt x="242" y="379"/>
                      </a:cubicBezTo>
                      <a:cubicBezTo>
                        <a:pt x="249" y="369"/>
                        <a:pt x="251" y="362"/>
                        <a:pt x="248" y="328"/>
                      </a:cubicBezTo>
                      <a:cubicBezTo>
                        <a:pt x="245" y="294"/>
                        <a:pt x="236" y="208"/>
                        <a:pt x="227" y="175"/>
                      </a:cubicBezTo>
                      <a:cubicBezTo>
                        <a:pt x="218" y="142"/>
                        <a:pt x="202" y="110"/>
                        <a:pt x="194" y="130"/>
                      </a:cubicBezTo>
                      <a:cubicBezTo>
                        <a:pt x="186" y="150"/>
                        <a:pt x="186" y="266"/>
                        <a:pt x="179" y="295"/>
                      </a:cubicBezTo>
                      <a:cubicBezTo>
                        <a:pt x="172" y="324"/>
                        <a:pt x="159" y="329"/>
                        <a:pt x="152" y="307"/>
                      </a:cubicBezTo>
                      <a:cubicBezTo>
                        <a:pt x="145" y="285"/>
                        <a:pt x="149" y="212"/>
                        <a:pt x="134" y="163"/>
                      </a:cubicBezTo>
                      <a:cubicBezTo>
                        <a:pt x="119" y="114"/>
                        <a:pt x="82" y="26"/>
                        <a:pt x="65" y="13"/>
                      </a:cubicBezTo>
                      <a:cubicBezTo>
                        <a:pt x="48" y="0"/>
                        <a:pt x="35" y="42"/>
                        <a:pt x="29" y="85"/>
                      </a:cubicBezTo>
                      <a:cubicBezTo>
                        <a:pt x="23" y="128"/>
                        <a:pt x="30" y="229"/>
                        <a:pt x="26" y="271"/>
                      </a:cubicBezTo>
                      <a:cubicBezTo>
                        <a:pt x="22" y="313"/>
                        <a:pt x="4" y="319"/>
                        <a:pt x="2" y="337"/>
                      </a:cubicBezTo>
                      <a:cubicBezTo>
                        <a:pt x="0" y="355"/>
                        <a:pt x="5" y="373"/>
                        <a:pt x="11" y="379"/>
                      </a:cubicBezTo>
                      <a:cubicBezTo>
                        <a:pt x="17" y="385"/>
                        <a:pt x="21" y="381"/>
                        <a:pt x="32" y="379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" name="Freeform 13"/>
                <p:cNvSpPr>
                  <a:spLocks/>
                </p:cNvSpPr>
                <p:nvPr/>
              </p:nvSpPr>
              <p:spPr bwMode="hidden">
                <a:xfrm>
                  <a:off x="1130" y="2595"/>
                  <a:ext cx="378" cy="1714"/>
                </a:xfrm>
                <a:custGeom>
                  <a:avLst/>
                  <a:gdLst/>
                  <a:ahLst/>
                  <a:cxnLst>
                    <a:cxn ang="0">
                      <a:pos x="0" y="1714"/>
                    </a:cxn>
                    <a:cxn ang="0">
                      <a:pos x="15" y="420"/>
                    </a:cxn>
                    <a:cxn ang="0">
                      <a:pos x="19" y="63"/>
                    </a:cxn>
                    <a:cxn ang="0">
                      <a:pos x="79" y="39"/>
                    </a:cxn>
                    <a:cxn ang="0">
                      <a:pos x="202" y="18"/>
                    </a:cxn>
                    <a:cxn ang="0">
                      <a:pos x="351" y="23"/>
                    </a:cxn>
                    <a:cxn ang="0">
                      <a:pos x="366" y="120"/>
                    </a:cxn>
                    <a:cxn ang="0">
                      <a:pos x="359" y="741"/>
                    </a:cxn>
                    <a:cxn ang="0">
                      <a:pos x="351" y="1714"/>
                    </a:cxn>
                    <a:cxn ang="0">
                      <a:pos x="0" y="1714"/>
                    </a:cxn>
                  </a:cxnLst>
                  <a:rect l="0" t="0" r="r" b="b"/>
                  <a:pathLst>
                    <a:path w="378" h="1714">
                      <a:moveTo>
                        <a:pt x="0" y="1714"/>
                      </a:moveTo>
                      <a:cubicBezTo>
                        <a:pt x="15" y="1400"/>
                        <a:pt x="10" y="693"/>
                        <a:pt x="15" y="420"/>
                      </a:cubicBezTo>
                      <a:cubicBezTo>
                        <a:pt x="18" y="145"/>
                        <a:pt x="8" y="126"/>
                        <a:pt x="19" y="63"/>
                      </a:cubicBezTo>
                      <a:cubicBezTo>
                        <a:pt x="30" y="0"/>
                        <a:pt x="49" y="46"/>
                        <a:pt x="79" y="39"/>
                      </a:cubicBezTo>
                      <a:cubicBezTo>
                        <a:pt x="109" y="32"/>
                        <a:pt x="157" y="21"/>
                        <a:pt x="202" y="18"/>
                      </a:cubicBezTo>
                      <a:cubicBezTo>
                        <a:pt x="268" y="33"/>
                        <a:pt x="324" y="6"/>
                        <a:pt x="351" y="23"/>
                      </a:cubicBezTo>
                      <a:cubicBezTo>
                        <a:pt x="378" y="40"/>
                        <a:pt x="370" y="51"/>
                        <a:pt x="366" y="120"/>
                      </a:cubicBezTo>
                      <a:cubicBezTo>
                        <a:pt x="367" y="240"/>
                        <a:pt x="362" y="475"/>
                        <a:pt x="359" y="741"/>
                      </a:cubicBezTo>
                      <a:cubicBezTo>
                        <a:pt x="356" y="1007"/>
                        <a:pt x="351" y="1430"/>
                        <a:pt x="351" y="1714"/>
                      </a:cubicBezTo>
                      <a:cubicBezTo>
                        <a:pt x="351" y="1714"/>
                        <a:pt x="0" y="1714"/>
                        <a:pt x="0" y="17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9" name="Freeform 14"/>
                <p:cNvSpPr>
                  <a:spLocks/>
                </p:cNvSpPr>
                <p:nvPr/>
              </p:nvSpPr>
              <p:spPr bwMode="hidden">
                <a:xfrm>
                  <a:off x="1255" y="2644"/>
                  <a:ext cx="146" cy="157"/>
                </a:xfrm>
                <a:custGeom>
                  <a:avLst/>
                  <a:gdLst/>
                  <a:ahLst/>
                  <a:cxnLst>
                    <a:cxn ang="0">
                      <a:pos x="14" y="11"/>
                    </a:cxn>
                    <a:cxn ang="0">
                      <a:pos x="92" y="2"/>
                    </a:cxn>
                    <a:cxn ang="0">
                      <a:pos x="140" y="14"/>
                    </a:cxn>
                    <a:cxn ang="0">
                      <a:pos x="128" y="89"/>
                    </a:cxn>
                    <a:cxn ang="0">
                      <a:pos x="116" y="146"/>
                    </a:cxn>
                    <a:cxn ang="0">
                      <a:pos x="74" y="134"/>
                    </a:cxn>
                    <a:cxn ang="0">
                      <a:pos x="32" y="128"/>
                    </a:cxn>
                    <a:cxn ang="0">
                      <a:pos x="5" y="56"/>
                    </a:cxn>
                    <a:cxn ang="0">
                      <a:pos x="14" y="11"/>
                    </a:cxn>
                  </a:cxnLst>
                  <a:rect l="0" t="0" r="r" b="b"/>
                  <a:pathLst>
                    <a:path w="146" h="154">
                      <a:moveTo>
                        <a:pt x="14" y="11"/>
                      </a:moveTo>
                      <a:cubicBezTo>
                        <a:pt x="28" y="2"/>
                        <a:pt x="71" y="2"/>
                        <a:pt x="92" y="2"/>
                      </a:cubicBezTo>
                      <a:cubicBezTo>
                        <a:pt x="113" y="2"/>
                        <a:pt x="134" y="0"/>
                        <a:pt x="140" y="14"/>
                      </a:cubicBezTo>
                      <a:cubicBezTo>
                        <a:pt x="146" y="28"/>
                        <a:pt x="132" y="67"/>
                        <a:pt x="128" y="89"/>
                      </a:cubicBezTo>
                      <a:cubicBezTo>
                        <a:pt x="124" y="111"/>
                        <a:pt x="125" y="138"/>
                        <a:pt x="116" y="146"/>
                      </a:cubicBezTo>
                      <a:cubicBezTo>
                        <a:pt x="107" y="154"/>
                        <a:pt x="88" y="137"/>
                        <a:pt x="74" y="134"/>
                      </a:cubicBezTo>
                      <a:cubicBezTo>
                        <a:pt x="60" y="131"/>
                        <a:pt x="44" y="141"/>
                        <a:pt x="32" y="128"/>
                      </a:cubicBezTo>
                      <a:cubicBezTo>
                        <a:pt x="20" y="115"/>
                        <a:pt x="8" y="75"/>
                        <a:pt x="5" y="56"/>
                      </a:cubicBezTo>
                      <a:cubicBezTo>
                        <a:pt x="2" y="37"/>
                        <a:pt x="0" y="20"/>
                        <a:pt x="14" y="11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0" name="Group 15"/>
              <p:cNvGrpSpPr>
                <a:grpSpLocks/>
              </p:cNvGrpSpPr>
              <p:nvPr/>
            </p:nvGrpSpPr>
            <p:grpSpPr bwMode="auto">
              <a:xfrm>
                <a:off x="429" y="0"/>
                <a:ext cx="403" cy="4318"/>
                <a:chOff x="429" y="0"/>
                <a:chExt cx="493" cy="4318"/>
              </a:xfrm>
            </p:grpSpPr>
            <p:sp>
              <p:nvSpPr>
                <p:cNvPr id="84" name="Freeform 16"/>
                <p:cNvSpPr>
                  <a:spLocks/>
                </p:cNvSpPr>
                <p:nvPr/>
              </p:nvSpPr>
              <p:spPr bwMode="hidden">
                <a:xfrm>
                  <a:off x="429" y="0"/>
                  <a:ext cx="493" cy="4316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44" y="1104"/>
                    </a:cxn>
                    <a:cxn ang="0">
                      <a:pos x="6" y="1845"/>
                    </a:cxn>
                    <a:cxn ang="0">
                      <a:pos x="6" y="1982"/>
                    </a:cxn>
                    <a:cxn ang="0">
                      <a:pos x="20" y="2024"/>
                    </a:cxn>
                    <a:cxn ang="0">
                      <a:pos x="24" y="2068"/>
                    </a:cxn>
                    <a:cxn ang="0">
                      <a:pos x="6" y="2119"/>
                    </a:cxn>
                    <a:cxn ang="0">
                      <a:pos x="6" y="2210"/>
                    </a:cxn>
                    <a:cxn ang="0">
                      <a:pos x="28" y="2464"/>
                    </a:cxn>
                    <a:cxn ang="0">
                      <a:pos x="24" y="3044"/>
                    </a:cxn>
                    <a:cxn ang="0">
                      <a:pos x="28" y="4316"/>
                    </a:cxn>
                    <a:cxn ang="0">
                      <a:pos x="80" y="4312"/>
                    </a:cxn>
                    <a:cxn ang="0">
                      <a:pos x="88" y="3288"/>
                    </a:cxn>
                    <a:cxn ang="0">
                      <a:pos x="84" y="2416"/>
                    </a:cxn>
                    <a:cxn ang="0">
                      <a:pos x="60" y="2208"/>
                    </a:cxn>
                    <a:cxn ang="0">
                      <a:pos x="92" y="2100"/>
                    </a:cxn>
                    <a:cxn ang="0">
                      <a:pos x="240" y="2084"/>
                    </a:cxn>
                    <a:cxn ang="0">
                      <a:pos x="384" y="2084"/>
                    </a:cxn>
                    <a:cxn ang="0">
                      <a:pos x="428" y="2128"/>
                    </a:cxn>
                    <a:cxn ang="0">
                      <a:pos x="424" y="2236"/>
                    </a:cxn>
                    <a:cxn ang="0">
                      <a:pos x="420" y="2344"/>
                    </a:cxn>
                    <a:cxn ang="0">
                      <a:pos x="408" y="2496"/>
                    </a:cxn>
                    <a:cxn ang="0">
                      <a:pos x="395" y="4313"/>
                    </a:cxn>
                    <a:cxn ang="0">
                      <a:pos x="476" y="4310"/>
                    </a:cxn>
                    <a:cxn ang="0">
                      <a:pos x="459" y="3614"/>
                    </a:cxn>
                    <a:cxn ang="0">
                      <a:pos x="468" y="2472"/>
                    </a:cxn>
                    <a:cxn ang="0">
                      <a:pos x="493" y="2165"/>
                    </a:cxn>
                    <a:cxn ang="0">
                      <a:pos x="468" y="2048"/>
                    </a:cxn>
                    <a:cxn ang="0">
                      <a:pos x="487" y="1982"/>
                    </a:cxn>
                    <a:cxn ang="0">
                      <a:pos x="487" y="1800"/>
                    </a:cxn>
                    <a:cxn ang="0">
                      <a:pos x="456" y="1024"/>
                    </a:cxn>
                    <a:cxn ang="0">
                      <a:pos x="468" y="0"/>
                    </a:cxn>
                    <a:cxn ang="0">
                      <a:pos x="420" y="0"/>
                    </a:cxn>
                    <a:cxn ang="0">
                      <a:pos x="412" y="524"/>
                    </a:cxn>
                    <a:cxn ang="0">
                      <a:pos x="404" y="920"/>
                    </a:cxn>
                    <a:cxn ang="0">
                      <a:pos x="420" y="1592"/>
                    </a:cxn>
                    <a:cxn ang="0">
                      <a:pos x="436" y="1956"/>
                    </a:cxn>
                    <a:cxn ang="0">
                      <a:pos x="400" y="2024"/>
                    </a:cxn>
                    <a:cxn ang="0">
                      <a:pos x="244" y="2004"/>
                    </a:cxn>
                    <a:cxn ang="0">
                      <a:pos x="96" y="2016"/>
                    </a:cxn>
                    <a:cxn ang="0">
                      <a:pos x="54" y="1845"/>
                    </a:cxn>
                    <a:cxn ang="0">
                      <a:pos x="88" y="1356"/>
                    </a:cxn>
                    <a:cxn ang="0">
                      <a:pos x="92" y="580"/>
                    </a:cxn>
                    <a:cxn ang="0">
                      <a:pos x="84" y="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493" h="4316">
                      <a:moveTo>
                        <a:pt x="40" y="0"/>
                      </a:moveTo>
                      <a:cubicBezTo>
                        <a:pt x="33" y="185"/>
                        <a:pt x="50" y="797"/>
                        <a:pt x="44" y="1104"/>
                      </a:cubicBezTo>
                      <a:cubicBezTo>
                        <a:pt x="38" y="1411"/>
                        <a:pt x="12" y="1699"/>
                        <a:pt x="6" y="1845"/>
                      </a:cubicBezTo>
                      <a:cubicBezTo>
                        <a:pt x="0" y="1991"/>
                        <a:pt x="4" y="1952"/>
                        <a:pt x="6" y="1982"/>
                      </a:cubicBezTo>
                      <a:cubicBezTo>
                        <a:pt x="8" y="2012"/>
                        <a:pt x="17" y="2010"/>
                        <a:pt x="20" y="2024"/>
                      </a:cubicBezTo>
                      <a:cubicBezTo>
                        <a:pt x="23" y="2038"/>
                        <a:pt x="26" y="2052"/>
                        <a:pt x="24" y="2068"/>
                      </a:cubicBezTo>
                      <a:cubicBezTo>
                        <a:pt x="22" y="2084"/>
                        <a:pt x="9" y="2095"/>
                        <a:pt x="6" y="2119"/>
                      </a:cubicBezTo>
                      <a:cubicBezTo>
                        <a:pt x="3" y="2143"/>
                        <a:pt x="2" y="2153"/>
                        <a:pt x="6" y="2210"/>
                      </a:cubicBezTo>
                      <a:cubicBezTo>
                        <a:pt x="10" y="2267"/>
                        <a:pt x="25" y="2325"/>
                        <a:pt x="28" y="2464"/>
                      </a:cubicBezTo>
                      <a:cubicBezTo>
                        <a:pt x="31" y="2603"/>
                        <a:pt x="24" y="2735"/>
                        <a:pt x="24" y="3044"/>
                      </a:cubicBezTo>
                      <a:cubicBezTo>
                        <a:pt x="24" y="3353"/>
                        <a:pt x="19" y="4105"/>
                        <a:pt x="28" y="4316"/>
                      </a:cubicBezTo>
                      <a:lnTo>
                        <a:pt x="80" y="4312"/>
                      </a:lnTo>
                      <a:cubicBezTo>
                        <a:pt x="90" y="4141"/>
                        <a:pt x="87" y="3604"/>
                        <a:pt x="88" y="3288"/>
                      </a:cubicBezTo>
                      <a:cubicBezTo>
                        <a:pt x="89" y="2972"/>
                        <a:pt x="89" y="2596"/>
                        <a:pt x="84" y="2416"/>
                      </a:cubicBezTo>
                      <a:cubicBezTo>
                        <a:pt x="92" y="2340"/>
                        <a:pt x="69" y="2262"/>
                        <a:pt x="60" y="2208"/>
                      </a:cubicBezTo>
                      <a:cubicBezTo>
                        <a:pt x="52" y="2148"/>
                        <a:pt x="48" y="2110"/>
                        <a:pt x="92" y="2100"/>
                      </a:cubicBezTo>
                      <a:cubicBezTo>
                        <a:pt x="134" y="2086"/>
                        <a:pt x="190" y="2081"/>
                        <a:pt x="240" y="2084"/>
                      </a:cubicBezTo>
                      <a:cubicBezTo>
                        <a:pt x="289" y="2081"/>
                        <a:pt x="353" y="2077"/>
                        <a:pt x="384" y="2084"/>
                      </a:cubicBezTo>
                      <a:cubicBezTo>
                        <a:pt x="415" y="2091"/>
                        <a:pt x="421" y="2103"/>
                        <a:pt x="428" y="2128"/>
                      </a:cubicBezTo>
                      <a:cubicBezTo>
                        <a:pt x="435" y="2153"/>
                        <a:pt x="425" y="2200"/>
                        <a:pt x="424" y="2236"/>
                      </a:cubicBezTo>
                      <a:cubicBezTo>
                        <a:pt x="423" y="2272"/>
                        <a:pt x="423" y="2301"/>
                        <a:pt x="420" y="2344"/>
                      </a:cubicBezTo>
                      <a:cubicBezTo>
                        <a:pt x="411" y="2391"/>
                        <a:pt x="412" y="2168"/>
                        <a:pt x="408" y="2496"/>
                      </a:cubicBezTo>
                      <a:cubicBezTo>
                        <a:pt x="404" y="2824"/>
                        <a:pt x="384" y="4011"/>
                        <a:pt x="395" y="4313"/>
                      </a:cubicBezTo>
                      <a:lnTo>
                        <a:pt x="476" y="4310"/>
                      </a:lnTo>
                      <a:cubicBezTo>
                        <a:pt x="486" y="4194"/>
                        <a:pt x="460" y="3920"/>
                        <a:pt x="459" y="3614"/>
                      </a:cubicBezTo>
                      <a:cubicBezTo>
                        <a:pt x="458" y="3308"/>
                        <a:pt x="462" y="2713"/>
                        <a:pt x="468" y="2472"/>
                      </a:cubicBezTo>
                      <a:cubicBezTo>
                        <a:pt x="464" y="2328"/>
                        <a:pt x="493" y="2218"/>
                        <a:pt x="493" y="2165"/>
                      </a:cubicBezTo>
                      <a:cubicBezTo>
                        <a:pt x="493" y="2111"/>
                        <a:pt x="480" y="2100"/>
                        <a:pt x="468" y="2048"/>
                      </a:cubicBezTo>
                      <a:cubicBezTo>
                        <a:pt x="490" y="2027"/>
                        <a:pt x="484" y="2023"/>
                        <a:pt x="487" y="1982"/>
                      </a:cubicBezTo>
                      <a:cubicBezTo>
                        <a:pt x="490" y="1941"/>
                        <a:pt x="492" y="1960"/>
                        <a:pt x="487" y="1800"/>
                      </a:cubicBezTo>
                      <a:cubicBezTo>
                        <a:pt x="482" y="1640"/>
                        <a:pt x="459" y="1324"/>
                        <a:pt x="456" y="1024"/>
                      </a:cubicBezTo>
                      <a:cubicBezTo>
                        <a:pt x="453" y="724"/>
                        <a:pt x="474" y="171"/>
                        <a:pt x="468" y="0"/>
                      </a:cubicBezTo>
                      <a:lnTo>
                        <a:pt x="420" y="0"/>
                      </a:lnTo>
                      <a:cubicBezTo>
                        <a:pt x="411" y="87"/>
                        <a:pt x="415" y="371"/>
                        <a:pt x="412" y="524"/>
                      </a:cubicBezTo>
                      <a:cubicBezTo>
                        <a:pt x="409" y="677"/>
                        <a:pt x="403" y="742"/>
                        <a:pt x="404" y="920"/>
                      </a:cubicBezTo>
                      <a:cubicBezTo>
                        <a:pt x="405" y="1098"/>
                        <a:pt x="415" y="1419"/>
                        <a:pt x="420" y="1592"/>
                      </a:cubicBezTo>
                      <a:cubicBezTo>
                        <a:pt x="425" y="1765"/>
                        <a:pt x="439" y="1884"/>
                        <a:pt x="436" y="1956"/>
                      </a:cubicBezTo>
                      <a:cubicBezTo>
                        <a:pt x="432" y="1980"/>
                        <a:pt x="441" y="2017"/>
                        <a:pt x="400" y="2024"/>
                      </a:cubicBezTo>
                      <a:cubicBezTo>
                        <a:pt x="373" y="2037"/>
                        <a:pt x="295" y="2005"/>
                        <a:pt x="244" y="2004"/>
                      </a:cubicBezTo>
                      <a:cubicBezTo>
                        <a:pt x="193" y="2003"/>
                        <a:pt x="128" y="2042"/>
                        <a:pt x="96" y="2016"/>
                      </a:cubicBezTo>
                      <a:cubicBezTo>
                        <a:pt x="64" y="1990"/>
                        <a:pt x="55" y="1955"/>
                        <a:pt x="54" y="1845"/>
                      </a:cubicBezTo>
                      <a:cubicBezTo>
                        <a:pt x="53" y="1735"/>
                        <a:pt x="82" y="1567"/>
                        <a:pt x="88" y="1356"/>
                      </a:cubicBezTo>
                      <a:cubicBezTo>
                        <a:pt x="94" y="1145"/>
                        <a:pt x="93" y="806"/>
                        <a:pt x="92" y="580"/>
                      </a:cubicBezTo>
                      <a:cubicBezTo>
                        <a:pt x="91" y="354"/>
                        <a:pt x="93" y="97"/>
                        <a:pt x="84" y="0"/>
                      </a:cubicBez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5" name="Freeform 17"/>
                <p:cNvSpPr>
                  <a:spLocks/>
                </p:cNvSpPr>
                <p:nvPr/>
              </p:nvSpPr>
              <p:spPr bwMode="hidden">
                <a:xfrm>
                  <a:off x="686" y="2115"/>
                  <a:ext cx="110" cy="2203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1" name="Group 18"/>
              <p:cNvGrpSpPr>
                <a:grpSpLocks/>
              </p:cNvGrpSpPr>
              <p:nvPr/>
            </p:nvGrpSpPr>
            <p:grpSpPr bwMode="auto">
              <a:xfrm flipV="1">
                <a:off x="2866" y="-3"/>
                <a:ext cx="396" cy="4318"/>
                <a:chOff x="2971" y="-3"/>
                <a:chExt cx="493" cy="4325"/>
              </a:xfrm>
            </p:grpSpPr>
            <p:sp>
              <p:nvSpPr>
                <p:cNvPr id="82" name="Freeform 19"/>
                <p:cNvSpPr>
                  <a:spLocks/>
                </p:cNvSpPr>
                <p:nvPr/>
              </p:nvSpPr>
              <p:spPr bwMode="hidden">
                <a:xfrm>
                  <a:off x="2971" y="-3"/>
                  <a:ext cx="493" cy="4323"/>
                </a:xfrm>
                <a:custGeom>
                  <a:avLst/>
                  <a:gdLst/>
                  <a:ahLst/>
                  <a:cxnLst>
                    <a:cxn ang="0">
                      <a:pos x="40" y="7"/>
                    </a:cxn>
                    <a:cxn ang="0">
                      <a:pos x="44" y="1111"/>
                    </a:cxn>
                    <a:cxn ang="0">
                      <a:pos x="6" y="1852"/>
                    </a:cxn>
                    <a:cxn ang="0">
                      <a:pos x="6" y="1989"/>
                    </a:cxn>
                    <a:cxn ang="0">
                      <a:pos x="20" y="2031"/>
                    </a:cxn>
                    <a:cxn ang="0">
                      <a:pos x="24" y="2075"/>
                    </a:cxn>
                    <a:cxn ang="0">
                      <a:pos x="6" y="2126"/>
                    </a:cxn>
                    <a:cxn ang="0">
                      <a:pos x="6" y="2217"/>
                    </a:cxn>
                    <a:cxn ang="0">
                      <a:pos x="28" y="2471"/>
                    </a:cxn>
                    <a:cxn ang="0">
                      <a:pos x="24" y="3051"/>
                    </a:cxn>
                    <a:cxn ang="0">
                      <a:pos x="28" y="4323"/>
                    </a:cxn>
                    <a:cxn ang="0">
                      <a:pos x="80" y="4319"/>
                    </a:cxn>
                    <a:cxn ang="0">
                      <a:pos x="88" y="3295"/>
                    </a:cxn>
                    <a:cxn ang="0">
                      <a:pos x="84" y="2423"/>
                    </a:cxn>
                    <a:cxn ang="0">
                      <a:pos x="60" y="2215"/>
                    </a:cxn>
                    <a:cxn ang="0">
                      <a:pos x="92" y="2107"/>
                    </a:cxn>
                    <a:cxn ang="0">
                      <a:pos x="240" y="2091"/>
                    </a:cxn>
                    <a:cxn ang="0">
                      <a:pos x="384" y="2091"/>
                    </a:cxn>
                    <a:cxn ang="0">
                      <a:pos x="428" y="2135"/>
                    </a:cxn>
                    <a:cxn ang="0">
                      <a:pos x="424" y="2243"/>
                    </a:cxn>
                    <a:cxn ang="0">
                      <a:pos x="420" y="2351"/>
                    </a:cxn>
                    <a:cxn ang="0">
                      <a:pos x="408" y="2503"/>
                    </a:cxn>
                    <a:cxn ang="0">
                      <a:pos x="395" y="4320"/>
                    </a:cxn>
                    <a:cxn ang="0">
                      <a:pos x="476" y="4317"/>
                    </a:cxn>
                    <a:cxn ang="0">
                      <a:pos x="459" y="3621"/>
                    </a:cxn>
                    <a:cxn ang="0">
                      <a:pos x="468" y="2479"/>
                    </a:cxn>
                    <a:cxn ang="0">
                      <a:pos x="493" y="2172"/>
                    </a:cxn>
                    <a:cxn ang="0">
                      <a:pos x="468" y="2055"/>
                    </a:cxn>
                    <a:cxn ang="0">
                      <a:pos x="487" y="1989"/>
                    </a:cxn>
                    <a:cxn ang="0">
                      <a:pos x="487" y="1807"/>
                    </a:cxn>
                    <a:cxn ang="0">
                      <a:pos x="456" y="1031"/>
                    </a:cxn>
                    <a:cxn ang="0">
                      <a:pos x="472" y="0"/>
                    </a:cxn>
                    <a:cxn ang="0">
                      <a:pos x="416" y="3"/>
                    </a:cxn>
                    <a:cxn ang="0">
                      <a:pos x="412" y="531"/>
                    </a:cxn>
                    <a:cxn ang="0">
                      <a:pos x="404" y="927"/>
                    </a:cxn>
                    <a:cxn ang="0">
                      <a:pos x="420" y="1599"/>
                    </a:cxn>
                    <a:cxn ang="0">
                      <a:pos x="436" y="1963"/>
                    </a:cxn>
                    <a:cxn ang="0">
                      <a:pos x="400" y="2031"/>
                    </a:cxn>
                    <a:cxn ang="0">
                      <a:pos x="244" y="2011"/>
                    </a:cxn>
                    <a:cxn ang="0">
                      <a:pos x="96" y="2023"/>
                    </a:cxn>
                    <a:cxn ang="0">
                      <a:pos x="54" y="1852"/>
                    </a:cxn>
                    <a:cxn ang="0">
                      <a:pos x="88" y="1363"/>
                    </a:cxn>
                    <a:cxn ang="0">
                      <a:pos x="92" y="587"/>
                    </a:cxn>
                    <a:cxn ang="0">
                      <a:pos x="88" y="3"/>
                    </a:cxn>
                    <a:cxn ang="0">
                      <a:pos x="40" y="7"/>
                    </a:cxn>
                  </a:cxnLst>
                  <a:rect l="0" t="0" r="r" b="b"/>
                  <a:pathLst>
                    <a:path w="493" h="4323">
                      <a:moveTo>
                        <a:pt x="40" y="7"/>
                      </a:moveTo>
                      <a:cubicBezTo>
                        <a:pt x="33" y="192"/>
                        <a:pt x="50" y="804"/>
                        <a:pt x="44" y="1111"/>
                      </a:cubicBezTo>
                      <a:cubicBezTo>
                        <a:pt x="38" y="1418"/>
                        <a:pt x="12" y="1706"/>
                        <a:pt x="6" y="1852"/>
                      </a:cubicBezTo>
                      <a:cubicBezTo>
                        <a:pt x="0" y="1998"/>
                        <a:pt x="4" y="1959"/>
                        <a:pt x="6" y="1989"/>
                      </a:cubicBezTo>
                      <a:cubicBezTo>
                        <a:pt x="8" y="2019"/>
                        <a:pt x="17" y="2017"/>
                        <a:pt x="20" y="2031"/>
                      </a:cubicBezTo>
                      <a:cubicBezTo>
                        <a:pt x="23" y="2045"/>
                        <a:pt x="26" y="2059"/>
                        <a:pt x="24" y="2075"/>
                      </a:cubicBezTo>
                      <a:cubicBezTo>
                        <a:pt x="22" y="2091"/>
                        <a:pt x="9" y="2102"/>
                        <a:pt x="6" y="2126"/>
                      </a:cubicBezTo>
                      <a:cubicBezTo>
                        <a:pt x="3" y="2150"/>
                        <a:pt x="2" y="2160"/>
                        <a:pt x="6" y="2217"/>
                      </a:cubicBezTo>
                      <a:cubicBezTo>
                        <a:pt x="10" y="2274"/>
                        <a:pt x="25" y="2332"/>
                        <a:pt x="28" y="2471"/>
                      </a:cubicBezTo>
                      <a:cubicBezTo>
                        <a:pt x="31" y="2610"/>
                        <a:pt x="24" y="2742"/>
                        <a:pt x="24" y="3051"/>
                      </a:cubicBezTo>
                      <a:cubicBezTo>
                        <a:pt x="24" y="3360"/>
                        <a:pt x="19" y="4112"/>
                        <a:pt x="28" y="4323"/>
                      </a:cubicBezTo>
                      <a:lnTo>
                        <a:pt x="80" y="4319"/>
                      </a:lnTo>
                      <a:cubicBezTo>
                        <a:pt x="90" y="4148"/>
                        <a:pt x="87" y="3611"/>
                        <a:pt x="88" y="3295"/>
                      </a:cubicBezTo>
                      <a:cubicBezTo>
                        <a:pt x="89" y="2979"/>
                        <a:pt x="89" y="2603"/>
                        <a:pt x="84" y="2423"/>
                      </a:cubicBezTo>
                      <a:cubicBezTo>
                        <a:pt x="92" y="2347"/>
                        <a:pt x="69" y="2269"/>
                        <a:pt x="60" y="2215"/>
                      </a:cubicBezTo>
                      <a:cubicBezTo>
                        <a:pt x="52" y="2155"/>
                        <a:pt x="48" y="2117"/>
                        <a:pt x="92" y="2107"/>
                      </a:cubicBezTo>
                      <a:cubicBezTo>
                        <a:pt x="134" y="2093"/>
                        <a:pt x="190" y="2088"/>
                        <a:pt x="240" y="2091"/>
                      </a:cubicBezTo>
                      <a:cubicBezTo>
                        <a:pt x="289" y="2088"/>
                        <a:pt x="353" y="2084"/>
                        <a:pt x="384" y="2091"/>
                      </a:cubicBezTo>
                      <a:cubicBezTo>
                        <a:pt x="415" y="2098"/>
                        <a:pt x="421" y="2110"/>
                        <a:pt x="428" y="2135"/>
                      </a:cubicBezTo>
                      <a:cubicBezTo>
                        <a:pt x="435" y="2160"/>
                        <a:pt x="425" y="2207"/>
                        <a:pt x="424" y="2243"/>
                      </a:cubicBezTo>
                      <a:cubicBezTo>
                        <a:pt x="423" y="2279"/>
                        <a:pt x="423" y="2308"/>
                        <a:pt x="420" y="2351"/>
                      </a:cubicBezTo>
                      <a:cubicBezTo>
                        <a:pt x="411" y="2398"/>
                        <a:pt x="412" y="2175"/>
                        <a:pt x="408" y="2503"/>
                      </a:cubicBezTo>
                      <a:cubicBezTo>
                        <a:pt x="404" y="2831"/>
                        <a:pt x="384" y="4018"/>
                        <a:pt x="395" y="4320"/>
                      </a:cubicBezTo>
                      <a:lnTo>
                        <a:pt x="476" y="4317"/>
                      </a:lnTo>
                      <a:cubicBezTo>
                        <a:pt x="486" y="4201"/>
                        <a:pt x="460" y="3927"/>
                        <a:pt x="459" y="3621"/>
                      </a:cubicBezTo>
                      <a:cubicBezTo>
                        <a:pt x="458" y="3315"/>
                        <a:pt x="462" y="2720"/>
                        <a:pt x="468" y="2479"/>
                      </a:cubicBezTo>
                      <a:cubicBezTo>
                        <a:pt x="464" y="2335"/>
                        <a:pt x="493" y="2225"/>
                        <a:pt x="493" y="2172"/>
                      </a:cubicBezTo>
                      <a:cubicBezTo>
                        <a:pt x="493" y="2118"/>
                        <a:pt x="480" y="2107"/>
                        <a:pt x="468" y="2055"/>
                      </a:cubicBezTo>
                      <a:cubicBezTo>
                        <a:pt x="490" y="2034"/>
                        <a:pt x="484" y="2030"/>
                        <a:pt x="487" y="1989"/>
                      </a:cubicBezTo>
                      <a:cubicBezTo>
                        <a:pt x="490" y="1948"/>
                        <a:pt x="492" y="1967"/>
                        <a:pt x="487" y="1807"/>
                      </a:cubicBezTo>
                      <a:cubicBezTo>
                        <a:pt x="482" y="1647"/>
                        <a:pt x="458" y="1332"/>
                        <a:pt x="456" y="1031"/>
                      </a:cubicBezTo>
                      <a:cubicBezTo>
                        <a:pt x="454" y="730"/>
                        <a:pt x="479" y="171"/>
                        <a:pt x="472" y="0"/>
                      </a:cubicBezTo>
                      <a:lnTo>
                        <a:pt x="416" y="3"/>
                      </a:lnTo>
                      <a:cubicBezTo>
                        <a:pt x="406" y="91"/>
                        <a:pt x="414" y="377"/>
                        <a:pt x="412" y="531"/>
                      </a:cubicBezTo>
                      <a:cubicBezTo>
                        <a:pt x="410" y="685"/>
                        <a:pt x="403" y="749"/>
                        <a:pt x="404" y="927"/>
                      </a:cubicBezTo>
                      <a:cubicBezTo>
                        <a:pt x="405" y="1105"/>
                        <a:pt x="415" y="1426"/>
                        <a:pt x="420" y="1599"/>
                      </a:cubicBezTo>
                      <a:cubicBezTo>
                        <a:pt x="425" y="1772"/>
                        <a:pt x="439" y="1891"/>
                        <a:pt x="436" y="1963"/>
                      </a:cubicBezTo>
                      <a:cubicBezTo>
                        <a:pt x="432" y="1987"/>
                        <a:pt x="441" y="2024"/>
                        <a:pt x="400" y="2031"/>
                      </a:cubicBezTo>
                      <a:cubicBezTo>
                        <a:pt x="373" y="2044"/>
                        <a:pt x="295" y="2012"/>
                        <a:pt x="244" y="2011"/>
                      </a:cubicBezTo>
                      <a:cubicBezTo>
                        <a:pt x="193" y="2010"/>
                        <a:pt x="128" y="2049"/>
                        <a:pt x="96" y="2023"/>
                      </a:cubicBezTo>
                      <a:cubicBezTo>
                        <a:pt x="64" y="1997"/>
                        <a:pt x="55" y="1962"/>
                        <a:pt x="54" y="1852"/>
                      </a:cubicBezTo>
                      <a:cubicBezTo>
                        <a:pt x="53" y="1742"/>
                        <a:pt x="82" y="1574"/>
                        <a:pt x="88" y="1363"/>
                      </a:cubicBezTo>
                      <a:cubicBezTo>
                        <a:pt x="94" y="1152"/>
                        <a:pt x="92" y="814"/>
                        <a:pt x="92" y="587"/>
                      </a:cubicBezTo>
                      <a:cubicBezTo>
                        <a:pt x="92" y="360"/>
                        <a:pt x="97" y="100"/>
                        <a:pt x="88" y="3"/>
                      </a:cubicBezTo>
                      <a:lnTo>
                        <a:pt x="40" y="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3" name="Freeform 20"/>
                <p:cNvSpPr>
                  <a:spLocks/>
                </p:cNvSpPr>
                <p:nvPr/>
              </p:nvSpPr>
              <p:spPr bwMode="hidden">
                <a:xfrm>
                  <a:off x="3227" y="2119"/>
                  <a:ext cx="111" cy="2203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12" name="Freeform 21"/>
              <p:cNvSpPr>
                <a:spLocks/>
              </p:cNvSpPr>
              <p:nvPr/>
            </p:nvSpPr>
            <p:spPr bwMode="hidden">
              <a:xfrm rot="2199825" flipH="1">
                <a:off x="2185" y="2464"/>
                <a:ext cx="479" cy="950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3" name="Freeform 22"/>
              <p:cNvSpPr>
                <a:spLocks/>
              </p:cNvSpPr>
              <p:nvPr/>
            </p:nvSpPr>
            <p:spPr bwMode="hidden">
              <a:xfrm rot="21428822" flipH="1">
                <a:off x="2294" y="2929"/>
                <a:ext cx="706" cy="1014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4" name="Freeform 23"/>
              <p:cNvSpPr>
                <a:spLocks/>
              </p:cNvSpPr>
              <p:nvPr/>
            </p:nvSpPr>
            <p:spPr bwMode="hidden">
              <a:xfrm>
                <a:off x="3188" y="2454"/>
                <a:ext cx="978" cy="332"/>
              </a:xfrm>
              <a:custGeom>
                <a:avLst/>
                <a:gdLst/>
                <a:ahLst/>
                <a:cxnLst>
                  <a:cxn ang="0">
                    <a:pos x="96" y="464"/>
                  </a:cxn>
                  <a:cxn ang="0">
                    <a:pos x="48" y="368"/>
                  </a:cxn>
                  <a:cxn ang="0">
                    <a:pos x="96" y="224"/>
                  </a:cxn>
                  <a:cxn ang="0">
                    <a:pos x="384" y="32"/>
                  </a:cxn>
                  <a:cxn ang="0">
                    <a:pos x="960" y="32"/>
                  </a:cxn>
                  <a:cxn ang="0">
                    <a:pos x="1584" y="224"/>
                  </a:cxn>
                  <a:cxn ang="0">
                    <a:pos x="1920" y="416"/>
                  </a:cxn>
                  <a:cxn ang="0">
                    <a:pos x="2004" y="544"/>
                  </a:cxn>
                  <a:cxn ang="0">
                    <a:pos x="1824" y="560"/>
                  </a:cxn>
                  <a:cxn ang="0">
                    <a:pos x="1488" y="464"/>
                  </a:cxn>
                  <a:cxn ang="0">
                    <a:pos x="960" y="320"/>
                  </a:cxn>
                  <a:cxn ang="0">
                    <a:pos x="480" y="320"/>
                  </a:cxn>
                  <a:cxn ang="0">
                    <a:pos x="336" y="368"/>
                  </a:cxn>
                  <a:cxn ang="0">
                    <a:pos x="336" y="416"/>
                  </a:cxn>
                  <a:cxn ang="0">
                    <a:pos x="528" y="368"/>
                  </a:cxn>
                  <a:cxn ang="0">
                    <a:pos x="960" y="368"/>
                  </a:cxn>
                  <a:cxn ang="0">
                    <a:pos x="1584" y="560"/>
                  </a:cxn>
                  <a:cxn ang="0">
                    <a:pos x="1632" y="608"/>
                  </a:cxn>
                  <a:cxn ang="0">
                    <a:pos x="1392" y="656"/>
                  </a:cxn>
                  <a:cxn ang="0">
                    <a:pos x="624" y="656"/>
                  </a:cxn>
                  <a:cxn ang="0">
                    <a:pos x="96" y="464"/>
                  </a:cxn>
                </a:cxnLst>
                <a:rect l="0" t="0" r="r" b="b"/>
                <a:pathLst>
                  <a:path w="2020" h="688">
                    <a:moveTo>
                      <a:pt x="96" y="464"/>
                    </a:moveTo>
                    <a:cubicBezTo>
                      <a:pt x="0" y="416"/>
                      <a:pt x="48" y="408"/>
                      <a:pt x="48" y="368"/>
                    </a:cubicBezTo>
                    <a:cubicBezTo>
                      <a:pt x="48" y="328"/>
                      <a:pt x="40" y="280"/>
                      <a:pt x="96" y="224"/>
                    </a:cubicBezTo>
                    <a:cubicBezTo>
                      <a:pt x="152" y="168"/>
                      <a:pt x="240" y="64"/>
                      <a:pt x="384" y="32"/>
                    </a:cubicBezTo>
                    <a:cubicBezTo>
                      <a:pt x="528" y="0"/>
                      <a:pt x="760" y="0"/>
                      <a:pt x="960" y="32"/>
                    </a:cubicBezTo>
                    <a:cubicBezTo>
                      <a:pt x="1160" y="64"/>
                      <a:pt x="1424" y="160"/>
                      <a:pt x="1584" y="224"/>
                    </a:cubicBezTo>
                    <a:cubicBezTo>
                      <a:pt x="1744" y="288"/>
                      <a:pt x="1850" y="363"/>
                      <a:pt x="1920" y="416"/>
                    </a:cubicBezTo>
                    <a:cubicBezTo>
                      <a:pt x="1990" y="469"/>
                      <a:pt x="2020" y="520"/>
                      <a:pt x="2004" y="544"/>
                    </a:cubicBezTo>
                    <a:cubicBezTo>
                      <a:pt x="1988" y="568"/>
                      <a:pt x="1910" y="573"/>
                      <a:pt x="1824" y="560"/>
                    </a:cubicBezTo>
                    <a:cubicBezTo>
                      <a:pt x="1738" y="547"/>
                      <a:pt x="1632" y="504"/>
                      <a:pt x="1488" y="464"/>
                    </a:cubicBezTo>
                    <a:cubicBezTo>
                      <a:pt x="1344" y="424"/>
                      <a:pt x="1128" y="344"/>
                      <a:pt x="960" y="320"/>
                    </a:cubicBezTo>
                    <a:cubicBezTo>
                      <a:pt x="792" y="296"/>
                      <a:pt x="584" y="312"/>
                      <a:pt x="480" y="320"/>
                    </a:cubicBezTo>
                    <a:cubicBezTo>
                      <a:pt x="376" y="328"/>
                      <a:pt x="360" y="352"/>
                      <a:pt x="336" y="368"/>
                    </a:cubicBezTo>
                    <a:cubicBezTo>
                      <a:pt x="312" y="384"/>
                      <a:pt x="304" y="416"/>
                      <a:pt x="336" y="416"/>
                    </a:cubicBezTo>
                    <a:cubicBezTo>
                      <a:pt x="368" y="416"/>
                      <a:pt x="424" y="376"/>
                      <a:pt x="528" y="368"/>
                    </a:cubicBezTo>
                    <a:cubicBezTo>
                      <a:pt x="632" y="360"/>
                      <a:pt x="784" y="336"/>
                      <a:pt x="960" y="368"/>
                    </a:cubicBezTo>
                    <a:cubicBezTo>
                      <a:pt x="1136" y="400"/>
                      <a:pt x="1472" y="520"/>
                      <a:pt x="1584" y="560"/>
                    </a:cubicBezTo>
                    <a:cubicBezTo>
                      <a:pt x="1696" y="600"/>
                      <a:pt x="1664" y="592"/>
                      <a:pt x="1632" y="608"/>
                    </a:cubicBezTo>
                    <a:cubicBezTo>
                      <a:pt x="1600" y="624"/>
                      <a:pt x="1560" y="648"/>
                      <a:pt x="1392" y="656"/>
                    </a:cubicBezTo>
                    <a:cubicBezTo>
                      <a:pt x="1224" y="664"/>
                      <a:pt x="840" y="688"/>
                      <a:pt x="624" y="656"/>
                    </a:cubicBezTo>
                    <a:cubicBezTo>
                      <a:pt x="408" y="624"/>
                      <a:pt x="192" y="512"/>
                      <a:pt x="96" y="464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5" name="Freeform 24"/>
              <p:cNvSpPr>
                <a:spLocks/>
              </p:cNvSpPr>
              <p:nvPr/>
            </p:nvSpPr>
            <p:spPr bwMode="hidden">
              <a:xfrm rot="-744944">
                <a:off x="3295" y="2728"/>
                <a:ext cx="706" cy="1014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6" name="Freeform 25"/>
              <p:cNvSpPr>
                <a:spLocks/>
              </p:cNvSpPr>
              <p:nvPr/>
            </p:nvSpPr>
            <p:spPr bwMode="hidden">
              <a:xfrm>
                <a:off x="2993" y="2966"/>
                <a:ext cx="474" cy="1164"/>
              </a:xfrm>
              <a:custGeom>
                <a:avLst/>
                <a:gdLst/>
                <a:ahLst/>
                <a:cxnLst>
                  <a:cxn ang="0">
                    <a:pos x="253" y="1432"/>
                  </a:cxn>
                  <a:cxn ang="0">
                    <a:pos x="82" y="881"/>
                  </a:cxn>
                  <a:cxn ang="0">
                    <a:pos x="12" y="296"/>
                  </a:cxn>
                  <a:cxn ang="0">
                    <a:pos x="156" y="56"/>
                  </a:cxn>
                  <a:cxn ang="0">
                    <a:pos x="444" y="56"/>
                  </a:cxn>
                  <a:cxn ang="0">
                    <a:pos x="636" y="392"/>
                  </a:cxn>
                  <a:cxn ang="0">
                    <a:pos x="876" y="1112"/>
                  </a:cxn>
                  <a:cxn ang="0">
                    <a:pos x="972" y="2024"/>
                  </a:cxn>
                  <a:cxn ang="0">
                    <a:pos x="924" y="2360"/>
                  </a:cxn>
                  <a:cxn ang="0">
                    <a:pos x="876" y="2312"/>
                  </a:cxn>
                  <a:cxn ang="0">
                    <a:pos x="828" y="1928"/>
                  </a:cxn>
                  <a:cxn ang="0">
                    <a:pos x="684" y="1304"/>
                  </a:cxn>
                  <a:cxn ang="0">
                    <a:pos x="396" y="488"/>
                  </a:cxn>
                  <a:cxn ang="0">
                    <a:pos x="300" y="344"/>
                  </a:cxn>
                  <a:cxn ang="0">
                    <a:pos x="300" y="440"/>
                  </a:cxn>
                  <a:cxn ang="0">
                    <a:pos x="540" y="1064"/>
                  </a:cxn>
                  <a:cxn ang="0">
                    <a:pos x="732" y="1784"/>
                  </a:cxn>
                  <a:cxn ang="0">
                    <a:pos x="780" y="2264"/>
                  </a:cxn>
                  <a:cxn ang="0">
                    <a:pos x="732" y="2312"/>
                  </a:cxn>
                  <a:cxn ang="0">
                    <a:pos x="496" y="1887"/>
                  </a:cxn>
                  <a:cxn ang="0">
                    <a:pos x="253" y="1432"/>
                  </a:cxn>
                </a:cxnLst>
                <a:rect l="0" t="0" r="r" b="b"/>
                <a:pathLst>
                  <a:path w="980" h="2408">
                    <a:moveTo>
                      <a:pt x="253" y="1432"/>
                    </a:moveTo>
                    <a:cubicBezTo>
                      <a:pt x="184" y="1264"/>
                      <a:pt x="122" y="1070"/>
                      <a:pt x="82" y="881"/>
                    </a:cubicBezTo>
                    <a:cubicBezTo>
                      <a:pt x="42" y="692"/>
                      <a:pt x="0" y="433"/>
                      <a:pt x="12" y="296"/>
                    </a:cubicBezTo>
                    <a:cubicBezTo>
                      <a:pt x="24" y="159"/>
                      <a:pt x="84" y="96"/>
                      <a:pt x="156" y="56"/>
                    </a:cubicBezTo>
                    <a:cubicBezTo>
                      <a:pt x="228" y="16"/>
                      <a:pt x="364" y="0"/>
                      <a:pt x="444" y="56"/>
                    </a:cubicBezTo>
                    <a:cubicBezTo>
                      <a:pt x="524" y="112"/>
                      <a:pt x="564" y="216"/>
                      <a:pt x="636" y="392"/>
                    </a:cubicBezTo>
                    <a:cubicBezTo>
                      <a:pt x="708" y="568"/>
                      <a:pt x="820" y="840"/>
                      <a:pt x="876" y="1112"/>
                    </a:cubicBezTo>
                    <a:cubicBezTo>
                      <a:pt x="932" y="1384"/>
                      <a:pt x="964" y="1816"/>
                      <a:pt x="972" y="2024"/>
                    </a:cubicBezTo>
                    <a:cubicBezTo>
                      <a:pt x="980" y="2232"/>
                      <a:pt x="940" y="2312"/>
                      <a:pt x="924" y="2360"/>
                    </a:cubicBezTo>
                    <a:cubicBezTo>
                      <a:pt x="908" y="2408"/>
                      <a:pt x="892" y="2384"/>
                      <a:pt x="876" y="2312"/>
                    </a:cubicBezTo>
                    <a:cubicBezTo>
                      <a:pt x="860" y="2240"/>
                      <a:pt x="860" y="2096"/>
                      <a:pt x="828" y="1928"/>
                    </a:cubicBezTo>
                    <a:cubicBezTo>
                      <a:pt x="796" y="1760"/>
                      <a:pt x="756" y="1544"/>
                      <a:pt x="684" y="1304"/>
                    </a:cubicBezTo>
                    <a:cubicBezTo>
                      <a:pt x="612" y="1064"/>
                      <a:pt x="460" y="648"/>
                      <a:pt x="396" y="488"/>
                    </a:cubicBezTo>
                    <a:cubicBezTo>
                      <a:pt x="332" y="328"/>
                      <a:pt x="316" y="352"/>
                      <a:pt x="300" y="344"/>
                    </a:cubicBezTo>
                    <a:cubicBezTo>
                      <a:pt x="284" y="336"/>
                      <a:pt x="260" y="320"/>
                      <a:pt x="300" y="440"/>
                    </a:cubicBezTo>
                    <a:cubicBezTo>
                      <a:pt x="340" y="560"/>
                      <a:pt x="468" y="840"/>
                      <a:pt x="540" y="1064"/>
                    </a:cubicBezTo>
                    <a:cubicBezTo>
                      <a:pt x="612" y="1288"/>
                      <a:pt x="692" y="1584"/>
                      <a:pt x="732" y="1784"/>
                    </a:cubicBezTo>
                    <a:cubicBezTo>
                      <a:pt x="772" y="1984"/>
                      <a:pt x="780" y="2176"/>
                      <a:pt x="780" y="2264"/>
                    </a:cubicBezTo>
                    <a:cubicBezTo>
                      <a:pt x="780" y="2352"/>
                      <a:pt x="779" y="2375"/>
                      <a:pt x="732" y="2312"/>
                    </a:cubicBezTo>
                    <a:cubicBezTo>
                      <a:pt x="685" y="2249"/>
                      <a:pt x="576" y="2034"/>
                      <a:pt x="496" y="1887"/>
                    </a:cubicBezTo>
                    <a:cubicBezTo>
                      <a:pt x="416" y="1740"/>
                      <a:pt x="304" y="1527"/>
                      <a:pt x="253" y="14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grpSp>
            <p:nvGrpSpPr>
              <p:cNvPr id="17" name="Group 26"/>
              <p:cNvGrpSpPr>
                <a:grpSpLocks/>
              </p:cNvGrpSpPr>
              <p:nvPr/>
            </p:nvGrpSpPr>
            <p:grpSpPr bwMode="auto">
              <a:xfrm>
                <a:off x="2162" y="0"/>
                <a:ext cx="1981" cy="1676"/>
                <a:chOff x="2305" y="2222"/>
                <a:chExt cx="1981" cy="1676"/>
              </a:xfrm>
            </p:grpSpPr>
            <p:sp>
              <p:nvSpPr>
                <p:cNvPr id="77" name="Freeform 27"/>
                <p:cNvSpPr>
                  <a:spLocks/>
                </p:cNvSpPr>
                <p:nvPr/>
              </p:nvSpPr>
              <p:spPr bwMode="hidden">
                <a:xfrm rot="2199825" flipH="1">
                  <a:off x="2305" y="2232"/>
                  <a:ext cx="479" cy="950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78" name="Freeform 28"/>
                <p:cNvSpPr>
                  <a:spLocks/>
                </p:cNvSpPr>
                <p:nvPr/>
              </p:nvSpPr>
              <p:spPr bwMode="hidden">
                <a:xfrm rot="21428822" flipH="1">
                  <a:off x="2414" y="2697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79" name="Freeform 29"/>
                <p:cNvSpPr>
                  <a:spLocks/>
                </p:cNvSpPr>
                <p:nvPr/>
              </p:nvSpPr>
              <p:spPr bwMode="hidden">
                <a:xfrm>
                  <a:off x="3308" y="2222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0" name="Freeform 30"/>
                <p:cNvSpPr>
                  <a:spLocks/>
                </p:cNvSpPr>
                <p:nvPr/>
              </p:nvSpPr>
              <p:spPr bwMode="hidden">
                <a:xfrm rot="-744944">
                  <a:off x="3415" y="2496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1" name="Freeform 31"/>
                <p:cNvSpPr>
                  <a:spLocks/>
                </p:cNvSpPr>
                <p:nvPr/>
              </p:nvSpPr>
              <p:spPr bwMode="hidden">
                <a:xfrm>
                  <a:off x="3113" y="2734"/>
                  <a:ext cx="474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8" name="Group 32"/>
              <p:cNvGrpSpPr>
                <a:grpSpLocks/>
              </p:cNvGrpSpPr>
              <p:nvPr/>
            </p:nvGrpSpPr>
            <p:grpSpPr bwMode="auto">
              <a:xfrm>
                <a:off x="196" y="1100"/>
                <a:ext cx="2234" cy="1706"/>
                <a:chOff x="196" y="1100"/>
                <a:chExt cx="2234" cy="1706"/>
              </a:xfrm>
            </p:grpSpPr>
            <p:sp>
              <p:nvSpPr>
                <p:cNvPr id="72" name="Freeform 33"/>
                <p:cNvSpPr>
                  <a:spLocks/>
                </p:cNvSpPr>
                <p:nvPr/>
              </p:nvSpPr>
              <p:spPr bwMode="hidden">
                <a:xfrm rot="-744944">
                  <a:off x="1583" y="1359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73" name="Freeform 34"/>
                <p:cNvSpPr>
                  <a:spLocks/>
                </p:cNvSpPr>
                <p:nvPr/>
              </p:nvSpPr>
              <p:spPr bwMode="hidden">
                <a:xfrm>
                  <a:off x="1295" y="1642"/>
                  <a:ext cx="474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74" name="Freeform 35"/>
                <p:cNvSpPr>
                  <a:spLocks/>
                </p:cNvSpPr>
                <p:nvPr/>
              </p:nvSpPr>
              <p:spPr bwMode="hidden">
                <a:xfrm>
                  <a:off x="1452" y="1100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75" name="Freeform 36"/>
                <p:cNvSpPr>
                  <a:spLocks/>
                </p:cNvSpPr>
                <p:nvPr/>
              </p:nvSpPr>
              <p:spPr bwMode="hidden">
                <a:xfrm rot="744944" flipH="1">
                  <a:off x="437" y="1510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76" name="Freeform 37"/>
                <p:cNvSpPr>
                  <a:spLocks/>
                </p:cNvSpPr>
                <p:nvPr/>
              </p:nvSpPr>
              <p:spPr bwMode="hidden">
                <a:xfrm rot="505459" flipH="1">
                  <a:off x="196" y="1235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9" name="Group 38"/>
              <p:cNvGrpSpPr>
                <a:grpSpLocks/>
              </p:cNvGrpSpPr>
              <p:nvPr/>
            </p:nvGrpSpPr>
            <p:grpSpPr bwMode="auto">
              <a:xfrm>
                <a:off x="4660" y="0"/>
                <a:ext cx="385" cy="4308"/>
                <a:chOff x="4660" y="0"/>
                <a:chExt cx="385" cy="4308"/>
              </a:xfrm>
            </p:grpSpPr>
            <p:sp>
              <p:nvSpPr>
                <p:cNvPr id="68" name="Freeform 39"/>
                <p:cNvSpPr>
                  <a:spLocks/>
                </p:cNvSpPr>
                <p:nvPr/>
              </p:nvSpPr>
              <p:spPr bwMode="hidden">
                <a:xfrm>
                  <a:off x="4676" y="0"/>
                  <a:ext cx="369" cy="2611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14" y="1622"/>
                    </a:cxn>
                    <a:cxn ang="0">
                      <a:pos x="6" y="2547"/>
                    </a:cxn>
                    <a:cxn ang="0">
                      <a:pos x="38" y="2604"/>
                    </a:cxn>
                    <a:cxn ang="0">
                      <a:pos x="184" y="2588"/>
                    </a:cxn>
                    <a:cxn ang="0">
                      <a:pos x="339" y="2596"/>
                    </a:cxn>
                    <a:cxn ang="0">
                      <a:pos x="363" y="2531"/>
                    </a:cxn>
                    <a:cxn ang="0">
                      <a:pos x="339" y="1679"/>
                    </a:cxn>
                    <a:cxn ang="0">
                      <a:pos x="339" y="0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69" h="2611">
                      <a:moveTo>
                        <a:pt x="22" y="0"/>
                      </a:moveTo>
                      <a:lnTo>
                        <a:pt x="14" y="1622"/>
                      </a:lnTo>
                      <a:cubicBezTo>
                        <a:pt x="14" y="1622"/>
                        <a:pt x="10" y="2084"/>
                        <a:pt x="6" y="2547"/>
                      </a:cubicBezTo>
                      <a:cubicBezTo>
                        <a:pt x="0" y="2588"/>
                        <a:pt x="8" y="2597"/>
                        <a:pt x="38" y="2604"/>
                      </a:cubicBezTo>
                      <a:cubicBezTo>
                        <a:pt x="68" y="2611"/>
                        <a:pt x="134" y="2589"/>
                        <a:pt x="184" y="2588"/>
                      </a:cubicBezTo>
                      <a:cubicBezTo>
                        <a:pt x="234" y="2587"/>
                        <a:pt x="309" y="2605"/>
                        <a:pt x="339" y="2596"/>
                      </a:cubicBezTo>
                      <a:cubicBezTo>
                        <a:pt x="369" y="2587"/>
                        <a:pt x="366" y="2567"/>
                        <a:pt x="363" y="2531"/>
                      </a:cubicBezTo>
                      <a:cubicBezTo>
                        <a:pt x="363" y="2378"/>
                        <a:pt x="343" y="2101"/>
                        <a:pt x="339" y="1679"/>
                      </a:cubicBezTo>
                      <a:lnTo>
                        <a:pt x="339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69" name="Freeform 40"/>
                <p:cNvSpPr>
                  <a:spLocks/>
                </p:cNvSpPr>
                <p:nvPr/>
              </p:nvSpPr>
              <p:spPr bwMode="hidden">
                <a:xfrm>
                  <a:off x="4767" y="2173"/>
                  <a:ext cx="251" cy="390"/>
                </a:xfrm>
                <a:custGeom>
                  <a:avLst/>
                  <a:gdLst/>
                  <a:ahLst/>
                  <a:cxnLst>
                    <a:cxn ang="0">
                      <a:pos x="32" y="379"/>
                    </a:cxn>
                    <a:cxn ang="0">
                      <a:pos x="77" y="364"/>
                    </a:cxn>
                    <a:cxn ang="0">
                      <a:pos x="152" y="370"/>
                    </a:cxn>
                    <a:cxn ang="0">
                      <a:pos x="209" y="388"/>
                    </a:cxn>
                    <a:cxn ang="0">
                      <a:pos x="242" y="379"/>
                    </a:cxn>
                    <a:cxn ang="0">
                      <a:pos x="248" y="328"/>
                    </a:cxn>
                    <a:cxn ang="0">
                      <a:pos x="227" y="175"/>
                    </a:cxn>
                    <a:cxn ang="0">
                      <a:pos x="194" y="130"/>
                    </a:cxn>
                    <a:cxn ang="0">
                      <a:pos x="179" y="295"/>
                    </a:cxn>
                    <a:cxn ang="0">
                      <a:pos x="152" y="307"/>
                    </a:cxn>
                    <a:cxn ang="0">
                      <a:pos x="134" y="163"/>
                    </a:cxn>
                    <a:cxn ang="0">
                      <a:pos x="65" y="13"/>
                    </a:cxn>
                    <a:cxn ang="0">
                      <a:pos x="29" y="85"/>
                    </a:cxn>
                    <a:cxn ang="0">
                      <a:pos x="26" y="271"/>
                    </a:cxn>
                    <a:cxn ang="0">
                      <a:pos x="2" y="337"/>
                    </a:cxn>
                    <a:cxn ang="0">
                      <a:pos x="11" y="379"/>
                    </a:cxn>
                    <a:cxn ang="0">
                      <a:pos x="32" y="379"/>
                    </a:cxn>
                  </a:cxnLst>
                  <a:rect l="0" t="0" r="r" b="b"/>
                  <a:pathLst>
                    <a:path w="251" h="390">
                      <a:moveTo>
                        <a:pt x="32" y="379"/>
                      </a:moveTo>
                      <a:cubicBezTo>
                        <a:pt x="43" y="377"/>
                        <a:pt x="57" y="366"/>
                        <a:pt x="77" y="364"/>
                      </a:cubicBezTo>
                      <a:cubicBezTo>
                        <a:pt x="97" y="362"/>
                        <a:pt x="130" y="366"/>
                        <a:pt x="152" y="370"/>
                      </a:cubicBezTo>
                      <a:cubicBezTo>
                        <a:pt x="174" y="374"/>
                        <a:pt x="194" y="386"/>
                        <a:pt x="209" y="388"/>
                      </a:cubicBezTo>
                      <a:cubicBezTo>
                        <a:pt x="224" y="390"/>
                        <a:pt x="235" y="389"/>
                        <a:pt x="242" y="379"/>
                      </a:cubicBezTo>
                      <a:cubicBezTo>
                        <a:pt x="249" y="369"/>
                        <a:pt x="251" y="362"/>
                        <a:pt x="248" y="328"/>
                      </a:cubicBezTo>
                      <a:cubicBezTo>
                        <a:pt x="245" y="294"/>
                        <a:pt x="236" y="208"/>
                        <a:pt x="227" y="175"/>
                      </a:cubicBezTo>
                      <a:cubicBezTo>
                        <a:pt x="218" y="142"/>
                        <a:pt x="202" y="110"/>
                        <a:pt x="194" y="130"/>
                      </a:cubicBezTo>
                      <a:cubicBezTo>
                        <a:pt x="186" y="150"/>
                        <a:pt x="186" y="266"/>
                        <a:pt x="179" y="295"/>
                      </a:cubicBezTo>
                      <a:cubicBezTo>
                        <a:pt x="172" y="324"/>
                        <a:pt x="159" y="329"/>
                        <a:pt x="152" y="307"/>
                      </a:cubicBezTo>
                      <a:cubicBezTo>
                        <a:pt x="145" y="285"/>
                        <a:pt x="149" y="212"/>
                        <a:pt x="134" y="163"/>
                      </a:cubicBezTo>
                      <a:cubicBezTo>
                        <a:pt x="119" y="114"/>
                        <a:pt x="82" y="26"/>
                        <a:pt x="65" y="13"/>
                      </a:cubicBezTo>
                      <a:cubicBezTo>
                        <a:pt x="48" y="0"/>
                        <a:pt x="35" y="42"/>
                        <a:pt x="29" y="85"/>
                      </a:cubicBezTo>
                      <a:cubicBezTo>
                        <a:pt x="23" y="128"/>
                        <a:pt x="30" y="229"/>
                        <a:pt x="26" y="271"/>
                      </a:cubicBezTo>
                      <a:cubicBezTo>
                        <a:pt x="22" y="313"/>
                        <a:pt x="4" y="319"/>
                        <a:pt x="2" y="337"/>
                      </a:cubicBezTo>
                      <a:cubicBezTo>
                        <a:pt x="0" y="355"/>
                        <a:pt x="5" y="373"/>
                        <a:pt x="11" y="379"/>
                      </a:cubicBezTo>
                      <a:cubicBezTo>
                        <a:pt x="17" y="385"/>
                        <a:pt x="21" y="381"/>
                        <a:pt x="32" y="379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70" name="Freeform 41"/>
                <p:cNvSpPr>
                  <a:spLocks/>
                </p:cNvSpPr>
                <p:nvPr/>
              </p:nvSpPr>
              <p:spPr bwMode="hidden">
                <a:xfrm>
                  <a:off x="4660" y="2594"/>
                  <a:ext cx="378" cy="1714"/>
                </a:xfrm>
                <a:custGeom>
                  <a:avLst/>
                  <a:gdLst/>
                  <a:ahLst/>
                  <a:cxnLst>
                    <a:cxn ang="0">
                      <a:pos x="0" y="1714"/>
                    </a:cxn>
                    <a:cxn ang="0">
                      <a:pos x="15" y="420"/>
                    </a:cxn>
                    <a:cxn ang="0">
                      <a:pos x="19" y="63"/>
                    </a:cxn>
                    <a:cxn ang="0">
                      <a:pos x="79" y="39"/>
                    </a:cxn>
                    <a:cxn ang="0">
                      <a:pos x="202" y="18"/>
                    </a:cxn>
                    <a:cxn ang="0">
                      <a:pos x="351" y="23"/>
                    </a:cxn>
                    <a:cxn ang="0">
                      <a:pos x="366" y="120"/>
                    </a:cxn>
                    <a:cxn ang="0">
                      <a:pos x="359" y="741"/>
                    </a:cxn>
                    <a:cxn ang="0">
                      <a:pos x="351" y="1714"/>
                    </a:cxn>
                    <a:cxn ang="0">
                      <a:pos x="0" y="1714"/>
                    </a:cxn>
                  </a:cxnLst>
                  <a:rect l="0" t="0" r="r" b="b"/>
                  <a:pathLst>
                    <a:path w="378" h="1714">
                      <a:moveTo>
                        <a:pt x="0" y="1714"/>
                      </a:moveTo>
                      <a:cubicBezTo>
                        <a:pt x="15" y="1400"/>
                        <a:pt x="10" y="693"/>
                        <a:pt x="15" y="420"/>
                      </a:cubicBezTo>
                      <a:cubicBezTo>
                        <a:pt x="18" y="145"/>
                        <a:pt x="8" y="126"/>
                        <a:pt x="19" y="63"/>
                      </a:cubicBezTo>
                      <a:cubicBezTo>
                        <a:pt x="30" y="0"/>
                        <a:pt x="49" y="46"/>
                        <a:pt x="79" y="39"/>
                      </a:cubicBezTo>
                      <a:cubicBezTo>
                        <a:pt x="109" y="32"/>
                        <a:pt x="157" y="21"/>
                        <a:pt x="202" y="18"/>
                      </a:cubicBezTo>
                      <a:cubicBezTo>
                        <a:pt x="268" y="33"/>
                        <a:pt x="324" y="6"/>
                        <a:pt x="351" y="23"/>
                      </a:cubicBezTo>
                      <a:cubicBezTo>
                        <a:pt x="378" y="40"/>
                        <a:pt x="370" y="51"/>
                        <a:pt x="366" y="120"/>
                      </a:cubicBezTo>
                      <a:cubicBezTo>
                        <a:pt x="367" y="240"/>
                        <a:pt x="362" y="475"/>
                        <a:pt x="359" y="741"/>
                      </a:cubicBezTo>
                      <a:cubicBezTo>
                        <a:pt x="356" y="1007"/>
                        <a:pt x="351" y="1430"/>
                        <a:pt x="351" y="1714"/>
                      </a:cubicBezTo>
                      <a:cubicBezTo>
                        <a:pt x="351" y="1714"/>
                        <a:pt x="0" y="1714"/>
                        <a:pt x="0" y="17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71" name="Freeform 42"/>
                <p:cNvSpPr>
                  <a:spLocks/>
                </p:cNvSpPr>
                <p:nvPr/>
              </p:nvSpPr>
              <p:spPr bwMode="hidden">
                <a:xfrm>
                  <a:off x="4785" y="2643"/>
                  <a:ext cx="146" cy="154"/>
                </a:xfrm>
                <a:custGeom>
                  <a:avLst/>
                  <a:gdLst/>
                  <a:ahLst/>
                  <a:cxnLst>
                    <a:cxn ang="0">
                      <a:pos x="14" y="11"/>
                    </a:cxn>
                    <a:cxn ang="0">
                      <a:pos x="92" y="2"/>
                    </a:cxn>
                    <a:cxn ang="0">
                      <a:pos x="140" y="14"/>
                    </a:cxn>
                    <a:cxn ang="0">
                      <a:pos x="128" y="89"/>
                    </a:cxn>
                    <a:cxn ang="0">
                      <a:pos x="116" y="146"/>
                    </a:cxn>
                    <a:cxn ang="0">
                      <a:pos x="74" y="134"/>
                    </a:cxn>
                    <a:cxn ang="0">
                      <a:pos x="32" y="128"/>
                    </a:cxn>
                    <a:cxn ang="0">
                      <a:pos x="5" y="56"/>
                    </a:cxn>
                    <a:cxn ang="0">
                      <a:pos x="14" y="11"/>
                    </a:cxn>
                  </a:cxnLst>
                  <a:rect l="0" t="0" r="r" b="b"/>
                  <a:pathLst>
                    <a:path w="146" h="154">
                      <a:moveTo>
                        <a:pt x="14" y="11"/>
                      </a:moveTo>
                      <a:cubicBezTo>
                        <a:pt x="28" y="2"/>
                        <a:pt x="71" y="2"/>
                        <a:pt x="92" y="2"/>
                      </a:cubicBezTo>
                      <a:cubicBezTo>
                        <a:pt x="113" y="2"/>
                        <a:pt x="134" y="0"/>
                        <a:pt x="140" y="14"/>
                      </a:cubicBezTo>
                      <a:cubicBezTo>
                        <a:pt x="146" y="28"/>
                        <a:pt x="132" y="67"/>
                        <a:pt x="128" y="89"/>
                      </a:cubicBezTo>
                      <a:cubicBezTo>
                        <a:pt x="124" y="111"/>
                        <a:pt x="125" y="138"/>
                        <a:pt x="116" y="146"/>
                      </a:cubicBezTo>
                      <a:cubicBezTo>
                        <a:pt x="107" y="154"/>
                        <a:pt x="88" y="137"/>
                        <a:pt x="74" y="134"/>
                      </a:cubicBezTo>
                      <a:cubicBezTo>
                        <a:pt x="60" y="131"/>
                        <a:pt x="44" y="141"/>
                        <a:pt x="32" y="128"/>
                      </a:cubicBezTo>
                      <a:cubicBezTo>
                        <a:pt x="20" y="115"/>
                        <a:pt x="8" y="75"/>
                        <a:pt x="5" y="56"/>
                      </a:cubicBezTo>
                      <a:cubicBezTo>
                        <a:pt x="2" y="37"/>
                        <a:pt x="0" y="20"/>
                        <a:pt x="14" y="11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0" name="Group 43"/>
              <p:cNvGrpSpPr>
                <a:grpSpLocks/>
              </p:cNvGrpSpPr>
              <p:nvPr/>
            </p:nvGrpSpPr>
            <p:grpSpPr bwMode="auto">
              <a:xfrm>
                <a:off x="3500" y="0"/>
                <a:ext cx="494" cy="4313"/>
                <a:chOff x="3792" y="-7"/>
                <a:chExt cx="494" cy="4328"/>
              </a:xfrm>
            </p:grpSpPr>
            <p:sp>
              <p:nvSpPr>
                <p:cNvPr id="66" name="Freeform 44"/>
                <p:cNvSpPr>
                  <a:spLocks/>
                </p:cNvSpPr>
                <p:nvPr/>
              </p:nvSpPr>
              <p:spPr bwMode="hidden">
                <a:xfrm>
                  <a:off x="3792" y="0"/>
                  <a:ext cx="416" cy="4321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8" y="406"/>
                    </a:cxn>
                    <a:cxn ang="0">
                      <a:pos x="3" y="662"/>
                    </a:cxn>
                    <a:cxn ang="0">
                      <a:pos x="8" y="713"/>
                    </a:cxn>
                    <a:cxn ang="0">
                      <a:pos x="24" y="740"/>
                    </a:cxn>
                    <a:cxn ang="0">
                      <a:pos x="42" y="758"/>
                    </a:cxn>
                    <a:cxn ang="0">
                      <a:pos x="36" y="803"/>
                    </a:cxn>
                    <a:cxn ang="0">
                      <a:pos x="12" y="824"/>
                    </a:cxn>
                    <a:cxn ang="0">
                      <a:pos x="0" y="878"/>
                    </a:cxn>
                    <a:cxn ang="0">
                      <a:pos x="9" y="2903"/>
                    </a:cxn>
                    <a:cxn ang="0">
                      <a:pos x="9" y="3276"/>
                    </a:cxn>
                    <a:cxn ang="0">
                      <a:pos x="16" y="3330"/>
                    </a:cxn>
                    <a:cxn ang="0">
                      <a:pos x="42" y="3354"/>
                    </a:cxn>
                    <a:cxn ang="0">
                      <a:pos x="51" y="3390"/>
                    </a:cxn>
                    <a:cxn ang="0">
                      <a:pos x="39" y="3427"/>
                    </a:cxn>
                    <a:cxn ang="0">
                      <a:pos x="24" y="3466"/>
                    </a:cxn>
                    <a:cxn ang="0">
                      <a:pos x="31" y="4321"/>
                    </a:cxn>
                    <a:cxn ang="0">
                      <a:pos x="102" y="4317"/>
                    </a:cxn>
                    <a:cxn ang="0">
                      <a:pos x="93" y="3529"/>
                    </a:cxn>
                    <a:cxn ang="0">
                      <a:pos x="117" y="3496"/>
                    </a:cxn>
                    <a:cxn ang="0">
                      <a:pos x="156" y="3493"/>
                    </a:cxn>
                    <a:cxn ang="0">
                      <a:pos x="297" y="3502"/>
                    </a:cxn>
                    <a:cxn ang="0">
                      <a:pos x="345" y="3502"/>
                    </a:cxn>
                    <a:cxn ang="0">
                      <a:pos x="357" y="3478"/>
                    </a:cxn>
                    <a:cxn ang="0">
                      <a:pos x="315" y="3459"/>
                    </a:cxn>
                    <a:cxn ang="0">
                      <a:pos x="128" y="3444"/>
                    </a:cxn>
                    <a:cxn ang="0">
                      <a:pos x="99" y="3430"/>
                    </a:cxn>
                    <a:cxn ang="0">
                      <a:pos x="120" y="3408"/>
                    </a:cxn>
                    <a:cxn ang="0">
                      <a:pos x="210" y="3399"/>
                    </a:cxn>
                    <a:cxn ang="0">
                      <a:pos x="337" y="3398"/>
                    </a:cxn>
                    <a:cxn ang="0">
                      <a:pos x="381" y="3381"/>
                    </a:cxn>
                    <a:cxn ang="0">
                      <a:pos x="128" y="3375"/>
                    </a:cxn>
                    <a:cxn ang="0">
                      <a:pos x="87" y="3336"/>
                    </a:cxn>
                    <a:cxn ang="0">
                      <a:pos x="68" y="3285"/>
                    </a:cxn>
                    <a:cxn ang="0">
                      <a:pos x="63" y="1525"/>
                    </a:cxn>
                    <a:cxn ang="0">
                      <a:pos x="68" y="885"/>
                    </a:cxn>
                    <a:cxn ang="0">
                      <a:pos x="84" y="851"/>
                    </a:cxn>
                    <a:cxn ang="0">
                      <a:pos x="120" y="832"/>
                    </a:cxn>
                    <a:cxn ang="0">
                      <a:pos x="405" y="825"/>
                    </a:cxn>
                    <a:cxn ang="0">
                      <a:pos x="405" y="765"/>
                    </a:cxn>
                    <a:cxn ang="0">
                      <a:pos x="203" y="765"/>
                    </a:cxn>
                    <a:cxn ang="0">
                      <a:pos x="150" y="752"/>
                    </a:cxn>
                    <a:cxn ang="0">
                      <a:pos x="105" y="728"/>
                    </a:cxn>
                    <a:cxn ang="0">
                      <a:pos x="75" y="705"/>
                    </a:cxn>
                    <a:cxn ang="0">
                      <a:pos x="60" y="645"/>
                    </a:cxn>
                    <a:cxn ang="0">
                      <a:pos x="81" y="316"/>
                    </a:cxn>
                    <a:cxn ang="0">
                      <a:pos x="81" y="0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416" h="4321">
                      <a:moveTo>
                        <a:pt x="12" y="0"/>
                      </a:moveTo>
                      <a:lnTo>
                        <a:pt x="18" y="406"/>
                      </a:lnTo>
                      <a:lnTo>
                        <a:pt x="3" y="662"/>
                      </a:lnTo>
                      <a:lnTo>
                        <a:pt x="8" y="713"/>
                      </a:lnTo>
                      <a:lnTo>
                        <a:pt x="24" y="740"/>
                      </a:lnTo>
                      <a:lnTo>
                        <a:pt x="42" y="758"/>
                      </a:lnTo>
                      <a:lnTo>
                        <a:pt x="36" y="803"/>
                      </a:lnTo>
                      <a:lnTo>
                        <a:pt x="12" y="824"/>
                      </a:lnTo>
                      <a:lnTo>
                        <a:pt x="0" y="878"/>
                      </a:lnTo>
                      <a:cubicBezTo>
                        <a:pt x="0" y="1224"/>
                        <a:pt x="8" y="2504"/>
                        <a:pt x="9" y="2903"/>
                      </a:cubicBezTo>
                      <a:cubicBezTo>
                        <a:pt x="10" y="3302"/>
                        <a:pt x="8" y="3205"/>
                        <a:pt x="9" y="3276"/>
                      </a:cubicBezTo>
                      <a:lnTo>
                        <a:pt x="16" y="3330"/>
                      </a:lnTo>
                      <a:lnTo>
                        <a:pt x="42" y="3354"/>
                      </a:lnTo>
                      <a:lnTo>
                        <a:pt x="51" y="3390"/>
                      </a:lnTo>
                      <a:lnTo>
                        <a:pt x="39" y="3427"/>
                      </a:lnTo>
                      <a:lnTo>
                        <a:pt x="24" y="3466"/>
                      </a:lnTo>
                      <a:cubicBezTo>
                        <a:pt x="23" y="3615"/>
                        <a:pt x="18" y="4179"/>
                        <a:pt x="31" y="4321"/>
                      </a:cubicBezTo>
                      <a:lnTo>
                        <a:pt x="102" y="4317"/>
                      </a:lnTo>
                      <a:cubicBezTo>
                        <a:pt x="112" y="4185"/>
                        <a:pt x="91" y="3666"/>
                        <a:pt x="93" y="3529"/>
                      </a:cubicBezTo>
                      <a:lnTo>
                        <a:pt x="117" y="3496"/>
                      </a:lnTo>
                      <a:lnTo>
                        <a:pt x="156" y="3493"/>
                      </a:lnTo>
                      <a:cubicBezTo>
                        <a:pt x="186" y="3494"/>
                        <a:pt x="266" y="3501"/>
                        <a:pt x="297" y="3502"/>
                      </a:cubicBezTo>
                      <a:cubicBezTo>
                        <a:pt x="328" y="3503"/>
                        <a:pt x="335" y="3506"/>
                        <a:pt x="345" y="3502"/>
                      </a:cubicBezTo>
                      <a:cubicBezTo>
                        <a:pt x="355" y="3498"/>
                        <a:pt x="362" y="3485"/>
                        <a:pt x="357" y="3478"/>
                      </a:cubicBezTo>
                      <a:cubicBezTo>
                        <a:pt x="352" y="3471"/>
                        <a:pt x="353" y="3465"/>
                        <a:pt x="315" y="3459"/>
                      </a:cubicBezTo>
                      <a:cubicBezTo>
                        <a:pt x="277" y="3453"/>
                        <a:pt x="164" y="3449"/>
                        <a:pt x="128" y="3444"/>
                      </a:cubicBezTo>
                      <a:cubicBezTo>
                        <a:pt x="92" y="3439"/>
                        <a:pt x="100" y="3436"/>
                        <a:pt x="99" y="3430"/>
                      </a:cubicBezTo>
                      <a:cubicBezTo>
                        <a:pt x="98" y="3424"/>
                        <a:pt x="102" y="3413"/>
                        <a:pt x="120" y="3408"/>
                      </a:cubicBezTo>
                      <a:lnTo>
                        <a:pt x="210" y="3399"/>
                      </a:lnTo>
                      <a:cubicBezTo>
                        <a:pt x="246" y="3397"/>
                        <a:pt x="309" y="3401"/>
                        <a:pt x="337" y="3398"/>
                      </a:cubicBezTo>
                      <a:cubicBezTo>
                        <a:pt x="365" y="3395"/>
                        <a:pt x="416" y="3385"/>
                        <a:pt x="381" y="3381"/>
                      </a:cubicBezTo>
                      <a:cubicBezTo>
                        <a:pt x="346" y="3377"/>
                        <a:pt x="177" y="3382"/>
                        <a:pt x="128" y="3375"/>
                      </a:cubicBezTo>
                      <a:lnTo>
                        <a:pt x="87" y="3336"/>
                      </a:lnTo>
                      <a:lnTo>
                        <a:pt x="68" y="3285"/>
                      </a:lnTo>
                      <a:cubicBezTo>
                        <a:pt x="64" y="2983"/>
                        <a:pt x="63" y="1925"/>
                        <a:pt x="63" y="1525"/>
                      </a:cubicBezTo>
                      <a:lnTo>
                        <a:pt x="68" y="885"/>
                      </a:lnTo>
                      <a:lnTo>
                        <a:pt x="84" y="851"/>
                      </a:lnTo>
                      <a:lnTo>
                        <a:pt x="120" y="832"/>
                      </a:lnTo>
                      <a:lnTo>
                        <a:pt x="405" y="825"/>
                      </a:lnTo>
                      <a:lnTo>
                        <a:pt x="405" y="765"/>
                      </a:lnTo>
                      <a:lnTo>
                        <a:pt x="203" y="765"/>
                      </a:lnTo>
                      <a:lnTo>
                        <a:pt x="150" y="752"/>
                      </a:lnTo>
                      <a:lnTo>
                        <a:pt x="105" y="728"/>
                      </a:lnTo>
                      <a:lnTo>
                        <a:pt x="75" y="705"/>
                      </a:lnTo>
                      <a:lnTo>
                        <a:pt x="60" y="645"/>
                      </a:lnTo>
                      <a:lnTo>
                        <a:pt x="81" y="316"/>
                      </a:lnTo>
                      <a:lnTo>
                        <a:pt x="81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67" name="Freeform 45"/>
                <p:cNvSpPr>
                  <a:spLocks/>
                </p:cNvSpPr>
                <p:nvPr/>
              </p:nvSpPr>
              <p:spPr bwMode="hidden">
                <a:xfrm>
                  <a:off x="4099" y="-7"/>
                  <a:ext cx="187" cy="4323"/>
                </a:xfrm>
                <a:custGeom>
                  <a:avLst/>
                  <a:gdLst/>
                  <a:ahLst/>
                  <a:cxnLst>
                    <a:cxn ang="0">
                      <a:pos x="142" y="0"/>
                    </a:cxn>
                    <a:cxn ang="0">
                      <a:pos x="157" y="658"/>
                    </a:cxn>
                    <a:cxn ang="0">
                      <a:pos x="142" y="733"/>
                    </a:cxn>
                    <a:cxn ang="0">
                      <a:pos x="90" y="763"/>
                    </a:cxn>
                    <a:cxn ang="0">
                      <a:pos x="53" y="792"/>
                    </a:cxn>
                    <a:cxn ang="0">
                      <a:pos x="83" y="830"/>
                    </a:cxn>
                    <a:cxn ang="0">
                      <a:pos x="127" y="837"/>
                    </a:cxn>
                    <a:cxn ang="0">
                      <a:pos x="157" y="875"/>
                    </a:cxn>
                    <a:cxn ang="0">
                      <a:pos x="157" y="1152"/>
                    </a:cxn>
                    <a:cxn ang="0">
                      <a:pos x="135" y="1466"/>
                    </a:cxn>
                    <a:cxn ang="0">
                      <a:pos x="135" y="2573"/>
                    </a:cxn>
                    <a:cxn ang="0">
                      <a:pos x="165" y="3037"/>
                    </a:cxn>
                    <a:cxn ang="0">
                      <a:pos x="180" y="3298"/>
                    </a:cxn>
                    <a:cxn ang="0">
                      <a:pos x="142" y="3418"/>
                    </a:cxn>
                    <a:cxn ang="0">
                      <a:pos x="150" y="3463"/>
                    </a:cxn>
                    <a:cxn ang="0">
                      <a:pos x="172" y="3523"/>
                    </a:cxn>
                    <a:cxn ang="0">
                      <a:pos x="187" y="3807"/>
                    </a:cxn>
                    <a:cxn ang="0">
                      <a:pos x="187" y="4323"/>
                    </a:cxn>
                    <a:cxn ang="0">
                      <a:pos x="120" y="4316"/>
                    </a:cxn>
                    <a:cxn ang="0">
                      <a:pos x="105" y="3605"/>
                    </a:cxn>
                    <a:cxn ang="0">
                      <a:pos x="68" y="3463"/>
                    </a:cxn>
                    <a:cxn ang="0">
                      <a:pos x="83" y="3381"/>
                    </a:cxn>
                    <a:cxn ang="0">
                      <a:pos x="127" y="3313"/>
                    </a:cxn>
                    <a:cxn ang="0">
                      <a:pos x="98" y="3081"/>
                    </a:cxn>
                    <a:cxn ang="0">
                      <a:pos x="83" y="2573"/>
                    </a:cxn>
                    <a:cxn ang="0">
                      <a:pos x="83" y="1825"/>
                    </a:cxn>
                    <a:cxn ang="0">
                      <a:pos x="75" y="1264"/>
                    </a:cxn>
                    <a:cxn ang="0">
                      <a:pos x="83" y="950"/>
                    </a:cxn>
                    <a:cxn ang="0">
                      <a:pos x="38" y="852"/>
                    </a:cxn>
                    <a:cxn ang="0">
                      <a:pos x="0" y="807"/>
                    </a:cxn>
                    <a:cxn ang="0">
                      <a:pos x="75" y="718"/>
                    </a:cxn>
                    <a:cxn ang="0">
                      <a:pos x="105" y="605"/>
                    </a:cxn>
                    <a:cxn ang="0">
                      <a:pos x="90" y="119"/>
                    </a:cxn>
                    <a:cxn ang="0">
                      <a:pos x="75" y="7"/>
                    </a:cxn>
                    <a:cxn ang="0">
                      <a:pos x="142" y="0"/>
                    </a:cxn>
                  </a:cxnLst>
                  <a:rect l="0" t="0" r="r" b="b"/>
                  <a:pathLst>
                    <a:path w="187" h="4323">
                      <a:moveTo>
                        <a:pt x="142" y="0"/>
                      </a:moveTo>
                      <a:lnTo>
                        <a:pt x="157" y="658"/>
                      </a:lnTo>
                      <a:lnTo>
                        <a:pt x="142" y="733"/>
                      </a:lnTo>
                      <a:lnTo>
                        <a:pt x="90" y="763"/>
                      </a:lnTo>
                      <a:lnTo>
                        <a:pt x="53" y="792"/>
                      </a:lnTo>
                      <a:lnTo>
                        <a:pt x="83" y="830"/>
                      </a:lnTo>
                      <a:lnTo>
                        <a:pt x="127" y="837"/>
                      </a:lnTo>
                      <a:lnTo>
                        <a:pt x="157" y="875"/>
                      </a:lnTo>
                      <a:lnTo>
                        <a:pt x="157" y="1152"/>
                      </a:lnTo>
                      <a:lnTo>
                        <a:pt x="135" y="1466"/>
                      </a:lnTo>
                      <a:lnTo>
                        <a:pt x="135" y="2573"/>
                      </a:lnTo>
                      <a:lnTo>
                        <a:pt x="165" y="3037"/>
                      </a:lnTo>
                      <a:lnTo>
                        <a:pt x="180" y="3298"/>
                      </a:lnTo>
                      <a:lnTo>
                        <a:pt x="142" y="3418"/>
                      </a:lnTo>
                      <a:lnTo>
                        <a:pt x="150" y="3463"/>
                      </a:lnTo>
                      <a:lnTo>
                        <a:pt x="172" y="3523"/>
                      </a:lnTo>
                      <a:lnTo>
                        <a:pt x="187" y="3807"/>
                      </a:lnTo>
                      <a:lnTo>
                        <a:pt x="187" y="4323"/>
                      </a:lnTo>
                      <a:lnTo>
                        <a:pt x="120" y="4316"/>
                      </a:lnTo>
                      <a:lnTo>
                        <a:pt x="105" y="3605"/>
                      </a:lnTo>
                      <a:lnTo>
                        <a:pt x="68" y="3463"/>
                      </a:lnTo>
                      <a:lnTo>
                        <a:pt x="83" y="3381"/>
                      </a:lnTo>
                      <a:lnTo>
                        <a:pt x="127" y="3313"/>
                      </a:lnTo>
                      <a:lnTo>
                        <a:pt x="98" y="3081"/>
                      </a:lnTo>
                      <a:lnTo>
                        <a:pt x="83" y="2573"/>
                      </a:lnTo>
                      <a:lnTo>
                        <a:pt x="83" y="1825"/>
                      </a:lnTo>
                      <a:lnTo>
                        <a:pt x="75" y="1264"/>
                      </a:lnTo>
                      <a:lnTo>
                        <a:pt x="83" y="950"/>
                      </a:lnTo>
                      <a:lnTo>
                        <a:pt x="38" y="852"/>
                      </a:lnTo>
                      <a:lnTo>
                        <a:pt x="0" y="807"/>
                      </a:lnTo>
                      <a:lnTo>
                        <a:pt x="75" y="718"/>
                      </a:lnTo>
                      <a:lnTo>
                        <a:pt x="105" y="605"/>
                      </a:lnTo>
                      <a:lnTo>
                        <a:pt x="90" y="119"/>
                      </a:lnTo>
                      <a:lnTo>
                        <a:pt x="75" y="7"/>
                      </a:lnTo>
                      <a:lnTo>
                        <a:pt x="142" y="0"/>
                      </a:ln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1" name="Group 46"/>
              <p:cNvGrpSpPr>
                <a:grpSpLocks/>
              </p:cNvGrpSpPr>
              <p:nvPr/>
            </p:nvGrpSpPr>
            <p:grpSpPr bwMode="auto">
              <a:xfrm>
                <a:off x="2958" y="1201"/>
                <a:ext cx="1763" cy="1448"/>
                <a:chOff x="3387" y="1456"/>
                <a:chExt cx="1707" cy="1402"/>
              </a:xfrm>
            </p:grpSpPr>
            <p:sp>
              <p:nvSpPr>
                <p:cNvPr id="63" name="Freeform 47"/>
                <p:cNvSpPr>
                  <a:spLocks/>
                </p:cNvSpPr>
                <p:nvPr/>
              </p:nvSpPr>
              <p:spPr bwMode="hidden">
                <a:xfrm rot="21428822" flipH="1">
                  <a:off x="3387" y="1657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64" name="Freeform 48"/>
                <p:cNvSpPr>
                  <a:spLocks/>
                </p:cNvSpPr>
                <p:nvPr/>
              </p:nvSpPr>
              <p:spPr bwMode="hidden">
                <a:xfrm rot="-744944">
                  <a:off x="4388" y="1456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65" name="Freeform 49"/>
                <p:cNvSpPr>
                  <a:spLocks/>
                </p:cNvSpPr>
                <p:nvPr/>
              </p:nvSpPr>
              <p:spPr bwMode="hidden">
                <a:xfrm>
                  <a:off x="4086" y="1694"/>
                  <a:ext cx="472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22" name="Freeform 50"/>
              <p:cNvSpPr>
                <a:spLocks/>
              </p:cNvSpPr>
              <p:nvPr/>
            </p:nvSpPr>
            <p:spPr bwMode="hidden">
              <a:xfrm rot="21428822" flipH="1">
                <a:off x="4882" y="660"/>
                <a:ext cx="496" cy="713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3" name="Freeform 51"/>
              <p:cNvSpPr>
                <a:spLocks/>
              </p:cNvSpPr>
              <p:nvPr/>
            </p:nvSpPr>
            <p:spPr bwMode="hidden">
              <a:xfrm>
                <a:off x="5541" y="574"/>
                <a:ext cx="216" cy="365"/>
              </a:xfrm>
              <a:custGeom>
                <a:avLst/>
                <a:gdLst/>
                <a:ahLst/>
                <a:cxnLst>
                  <a:cxn ang="0">
                    <a:pos x="39" y="8"/>
                  </a:cxn>
                  <a:cxn ang="0">
                    <a:pos x="213" y="23"/>
                  </a:cxn>
                  <a:cxn ang="0">
                    <a:pos x="216" y="146"/>
                  </a:cxn>
                  <a:cxn ang="0">
                    <a:pos x="84" y="66"/>
                  </a:cxn>
                  <a:cxn ang="0">
                    <a:pos x="72" y="85"/>
                  </a:cxn>
                  <a:cxn ang="0">
                    <a:pos x="169" y="147"/>
                  </a:cxn>
                  <a:cxn ang="0">
                    <a:pos x="213" y="194"/>
                  </a:cxn>
                  <a:cxn ang="0">
                    <a:pos x="216" y="365"/>
                  </a:cxn>
                  <a:cxn ang="0">
                    <a:pos x="45" y="192"/>
                  </a:cxn>
                  <a:cxn ang="0">
                    <a:pos x="1" y="68"/>
                  </a:cxn>
                  <a:cxn ang="0">
                    <a:pos x="39" y="8"/>
                  </a:cxn>
                </a:cxnLst>
                <a:rect l="0" t="0" r="r" b="b"/>
                <a:pathLst>
                  <a:path w="216" h="365">
                    <a:moveTo>
                      <a:pt x="39" y="8"/>
                    </a:moveTo>
                    <a:cubicBezTo>
                      <a:pt x="74" y="1"/>
                      <a:pt x="183" y="0"/>
                      <a:pt x="213" y="23"/>
                    </a:cubicBezTo>
                    <a:lnTo>
                      <a:pt x="216" y="146"/>
                    </a:lnTo>
                    <a:cubicBezTo>
                      <a:pt x="195" y="153"/>
                      <a:pt x="108" y="76"/>
                      <a:pt x="84" y="66"/>
                    </a:cubicBezTo>
                    <a:cubicBezTo>
                      <a:pt x="60" y="56"/>
                      <a:pt x="58" y="72"/>
                      <a:pt x="72" y="85"/>
                    </a:cubicBezTo>
                    <a:cubicBezTo>
                      <a:pt x="86" y="99"/>
                      <a:pt x="146" y="129"/>
                      <a:pt x="169" y="147"/>
                    </a:cubicBezTo>
                    <a:cubicBezTo>
                      <a:pt x="192" y="165"/>
                      <a:pt x="205" y="158"/>
                      <a:pt x="213" y="194"/>
                    </a:cubicBezTo>
                    <a:lnTo>
                      <a:pt x="216" y="365"/>
                    </a:lnTo>
                    <a:cubicBezTo>
                      <a:pt x="188" y="365"/>
                      <a:pt x="81" y="242"/>
                      <a:pt x="45" y="192"/>
                    </a:cubicBezTo>
                    <a:cubicBezTo>
                      <a:pt x="9" y="142"/>
                      <a:pt x="2" y="98"/>
                      <a:pt x="1" y="68"/>
                    </a:cubicBezTo>
                    <a:cubicBezTo>
                      <a:pt x="0" y="37"/>
                      <a:pt x="3" y="16"/>
                      <a:pt x="39" y="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4" name="Freeform 52"/>
              <p:cNvSpPr>
                <a:spLocks/>
              </p:cNvSpPr>
              <p:nvPr/>
            </p:nvSpPr>
            <p:spPr bwMode="hidden">
              <a:xfrm>
                <a:off x="5373" y="686"/>
                <a:ext cx="334" cy="819"/>
              </a:xfrm>
              <a:custGeom>
                <a:avLst/>
                <a:gdLst/>
                <a:ahLst/>
                <a:cxnLst>
                  <a:cxn ang="0">
                    <a:pos x="253" y="1432"/>
                  </a:cxn>
                  <a:cxn ang="0">
                    <a:pos x="82" y="881"/>
                  </a:cxn>
                  <a:cxn ang="0">
                    <a:pos x="12" y="296"/>
                  </a:cxn>
                  <a:cxn ang="0">
                    <a:pos x="156" y="56"/>
                  </a:cxn>
                  <a:cxn ang="0">
                    <a:pos x="444" y="56"/>
                  </a:cxn>
                  <a:cxn ang="0">
                    <a:pos x="636" y="392"/>
                  </a:cxn>
                  <a:cxn ang="0">
                    <a:pos x="876" y="1112"/>
                  </a:cxn>
                  <a:cxn ang="0">
                    <a:pos x="972" y="2024"/>
                  </a:cxn>
                  <a:cxn ang="0">
                    <a:pos x="924" y="2360"/>
                  </a:cxn>
                  <a:cxn ang="0">
                    <a:pos x="876" y="2312"/>
                  </a:cxn>
                  <a:cxn ang="0">
                    <a:pos x="828" y="1928"/>
                  </a:cxn>
                  <a:cxn ang="0">
                    <a:pos x="684" y="1304"/>
                  </a:cxn>
                  <a:cxn ang="0">
                    <a:pos x="396" y="488"/>
                  </a:cxn>
                  <a:cxn ang="0">
                    <a:pos x="300" y="344"/>
                  </a:cxn>
                  <a:cxn ang="0">
                    <a:pos x="300" y="440"/>
                  </a:cxn>
                  <a:cxn ang="0">
                    <a:pos x="540" y="1064"/>
                  </a:cxn>
                  <a:cxn ang="0">
                    <a:pos x="732" y="1784"/>
                  </a:cxn>
                  <a:cxn ang="0">
                    <a:pos x="780" y="2264"/>
                  </a:cxn>
                  <a:cxn ang="0">
                    <a:pos x="732" y="2312"/>
                  </a:cxn>
                  <a:cxn ang="0">
                    <a:pos x="496" y="1887"/>
                  </a:cxn>
                  <a:cxn ang="0">
                    <a:pos x="253" y="1432"/>
                  </a:cxn>
                </a:cxnLst>
                <a:rect l="0" t="0" r="r" b="b"/>
                <a:pathLst>
                  <a:path w="980" h="2408">
                    <a:moveTo>
                      <a:pt x="253" y="1432"/>
                    </a:moveTo>
                    <a:cubicBezTo>
                      <a:pt x="184" y="1264"/>
                      <a:pt x="122" y="1070"/>
                      <a:pt x="82" y="881"/>
                    </a:cubicBezTo>
                    <a:cubicBezTo>
                      <a:pt x="42" y="692"/>
                      <a:pt x="0" y="433"/>
                      <a:pt x="12" y="296"/>
                    </a:cubicBezTo>
                    <a:cubicBezTo>
                      <a:pt x="24" y="159"/>
                      <a:pt x="84" y="96"/>
                      <a:pt x="156" y="56"/>
                    </a:cubicBezTo>
                    <a:cubicBezTo>
                      <a:pt x="228" y="16"/>
                      <a:pt x="364" y="0"/>
                      <a:pt x="444" y="56"/>
                    </a:cubicBezTo>
                    <a:cubicBezTo>
                      <a:pt x="524" y="112"/>
                      <a:pt x="564" y="216"/>
                      <a:pt x="636" y="392"/>
                    </a:cubicBezTo>
                    <a:cubicBezTo>
                      <a:pt x="708" y="568"/>
                      <a:pt x="820" y="840"/>
                      <a:pt x="876" y="1112"/>
                    </a:cubicBezTo>
                    <a:cubicBezTo>
                      <a:pt x="932" y="1384"/>
                      <a:pt x="964" y="1816"/>
                      <a:pt x="972" y="2024"/>
                    </a:cubicBezTo>
                    <a:cubicBezTo>
                      <a:pt x="980" y="2232"/>
                      <a:pt x="940" y="2312"/>
                      <a:pt x="924" y="2360"/>
                    </a:cubicBezTo>
                    <a:cubicBezTo>
                      <a:pt x="908" y="2408"/>
                      <a:pt x="892" y="2384"/>
                      <a:pt x="876" y="2312"/>
                    </a:cubicBezTo>
                    <a:cubicBezTo>
                      <a:pt x="860" y="2240"/>
                      <a:pt x="860" y="2096"/>
                      <a:pt x="828" y="1928"/>
                    </a:cubicBezTo>
                    <a:cubicBezTo>
                      <a:pt x="796" y="1760"/>
                      <a:pt x="756" y="1544"/>
                      <a:pt x="684" y="1304"/>
                    </a:cubicBezTo>
                    <a:cubicBezTo>
                      <a:pt x="612" y="1064"/>
                      <a:pt x="460" y="648"/>
                      <a:pt x="396" y="488"/>
                    </a:cubicBezTo>
                    <a:cubicBezTo>
                      <a:pt x="332" y="328"/>
                      <a:pt x="316" y="352"/>
                      <a:pt x="300" y="344"/>
                    </a:cubicBezTo>
                    <a:cubicBezTo>
                      <a:pt x="284" y="336"/>
                      <a:pt x="260" y="320"/>
                      <a:pt x="300" y="440"/>
                    </a:cubicBezTo>
                    <a:cubicBezTo>
                      <a:pt x="340" y="560"/>
                      <a:pt x="468" y="840"/>
                      <a:pt x="540" y="1064"/>
                    </a:cubicBezTo>
                    <a:cubicBezTo>
                      <a:pt x="612" y="1288"/>
                      <a:pt x="692" y="1584"/>
                      <a:pt x="732" y="1784"/>
                    </a:cubicBezTo>
                    <a:cubicBezTo>
                      <a:pt x="772" y="1984"/>
                      <a:pt x="780" y="2176"/>
                      <a:pt x="780" y="2264"/>
                    </a:cubicBezTo>
                    <a:cubicBezTo>
                      <a:pt x="780" y="2352"/>
                      <a:pt x="779" y="2375"/>
                      <a:pt x="732" y="2312"/>
                    </a:cubicBezTo>
                    <a:cubicBezTo>
                      <a:pt x="685" y="2249"/>
                      <a:pt x="576" y="2034"/>
                      <a:pt x="496" y="1887"/>
                    </a:cubicBezTo>
                    <a:cubicBezTo>
                      <a:pt x="416" y="1740"/>
                      <a:pt x="304" y="1527"/>
                      <a:pt x="253" y="1432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grpSp>
            <p:nvGrpSpPr>
              <p:cNvPr id="25" name="Group 53"/>
              <p:cNvGrpSpPr>
                <a:grpSpLocks/>
              </p:cNvGrpSpPr>
              <p:nvPr/>
            </p:nvGrpSpPr>
            <p:grpSpPr bwMode="auto">
              <a:xfrm>
                <a:off x="4356" y="2717"/>
                <a:ext cx="1199" cy="985"/>
                <a:chOff x="3387" y="1456"/>
                <a:chExt cx="1707" cy="1402"/>
              </a:xfrm>
            </p:grpSpPr>
            <p:sp>
              <p:nvSpPr>
                <p:cNvPr id="60" name="Freeform 54"/>
                <p:cNvSpPr>
                  <a:spLocks/>
                </p:cNvSpPr>
                <p:nvPr/>
              </p:nvSpPr>
              <p:spPr bwMode="hidden">
                <a:xfrm rot="21428822" flipH="1">
                  <a:off x="3387" y="1657"/>
                  <a:ext cx="706" cy="1015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61" name="Freeform 55"/>
                <p:cNvSpPr>
                  <a:spLocks/>
                </p:cNvSpPr>
                <p:nvPr/>
              </p:nvSpPr>
              <p:spPr bwMode="hidden">
                <a:xfrm rot="-744944">
                  <a:off x="4388" y="1456"/>
                  <a:ext cx="706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62" name="Freeform 56"/>
                <p:cNvSpPr>
                  <a:spLocks/>
                </p:cNvSpPr>
                <p:nvPr/>
              </p:nvSpPr>
              <p:spPr bwMode="hidden">
                <a:xfrm>
                  <a:off x="4086" y="1694"/>
                  <a:ext cx="474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6" name="Group 57"/>
              <p:cNvGrpSpPr>
                <a:grpSpLocks/>
              </p:cNvGrpSpPr>
              <p:nvPr/>
            </p:nvGrpSpPr>
            <p:grpSpPr bwMode="auto">
              <a:xfrm>
                <a:off x="1480" y="3480"/>
                <a:ext cx="931" cy="765"/>
                <a:chOff x="3387" y="1456"/>
                <a:chExt cx="1707" cy="1402"/>
              </a:xfrm>
            </p:grpSpPr>
            <p:sp>
              <p:nvSpPr>
                <p:cNvPr id="57" name="Freeform 58"/>
                <p:cNvSpPr>
                  <a:spLocks/>
                </p:cNvSpPr>
                <p:nvPr/>
              </p:nvSpPr>
              <p:spPr bwMode="hidden">
                <a:xfrm rot="21428822" flipH="1">
                  <a:off x="3387" y="1658"/>
                  <a:ext cx="706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58" name="Freeform 59"/>
                <p:cNvSpPr>
                  <a:spLocks/>
                </p:cNvSpPr>
                <p:nvPr/>
              </p:nvSpPr>
              <p:spPr bwMode="hidden">
                <a:xfrm rot="-744944">
                  <a:off x="4388" y="1456"/>
                  <a:ext cx="706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59" name="Freeform 60"/>
                <p:cNvSpPr>
                  <a:spLocks/>
                </p:cNvSpPr>
                <p:nvPr/>
              </p:nvSpPr>
              <p:spPr bwMode="hidden">
                <a:xfrm>
                  <a:off x="4086" y="1694"/>
                  <a:ext cx="475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27" name="Freeform 61"/>
              <p:cNvSpPr>
                <a:spLocks/>
              </p:cNvSpPr>
              <p:nvPr/>
            </p:nvSpPr>
            <p:spPr bwMode="hidden">
              <a:xfrm rot="-744944">
                <a:off x="818" y="3141"/>
                <a:ext cx="527" cy="756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8" name="Freeform 62"/>
              <p:cNvSpPr>
                <a:spLocks/>
              </p:cNvSpPr>
              <p:nvPr/>
            </p:nvSpPr>
            <p:spPr bwMode="hidden">
              <a:xfrm>
                <a:off x="604" y="3352"/>
                <a:ext cx="353" cy="868"/>
              </a:xfrm>
              <a:custGeom>
                <a:avLst/>
                <a:gdLst/>
                <a:ahLst/>
                <a:cxnLst>
                  <a:cxn ang="0">
                    <a:pos x="253" y="1432"/>
                  </a:cxn>
                  <a:cxn ang="0">
                    <a:pos x="82" y="881"/>
                  </a:cxn>
                  <a:cxn ang="0">
                    <a:pos x="12" y="296"/>
                  </a:cxn>
                  <a:cxn ang="0">
                    <a:pos x="156" y="56"/>
                  </a:cxn>
                  <a:cxn ang="0">
                    <a:pos x="444" y="56"/>
                  </a:cxn>
                  <a:cxn ang="0">
                    <a:pos x="636" y="392"/>
                  </a:cxn>
                  <a:cxn ang="0">
                    <a:pos x="876" y="1112"/>
                  </a:cxn>
                  <a:cxn ang="0">
                    <a:pos x="972" y="2024"/>
                  </a:cxn>
                  <a:cxn ang="0">
                    <a:pos x="924" y="2360"/>
                  </a:cxn>
                  <a:cxn ang="0">
                    <a:pos x="876" y="2312"/>
                  </a:cxn>
                  <a:cxn ang="0">
                    <a:pos x="828" y="1928"/>
                  </a:cxn>
                  <a:cxn ang="0">
                    <a:pos x="684" y="1304"/>
                  </a:cxn>
                  <a:cxn ang="0">
                    <a:pos x="396" y="488"/>
                  </a:cxn>
                  <a:cxn ang="0">
                    <a:pos x="300" y="344"/>
                  </a:cxn>
                  <a:cxn ang="0">
                    <a:pos x="300" y="440"/>
                  </a:cxn>
                  <a:cxn ang="0">
                    <a:pos x="540" y="1064"/>
                  </a:cxn>
                  <a:cxn ang="0">
                    <a:pos x="732" y="1784"/>
                  </a:cxn>
                  <a:cxn ang="0">
                    <a:pos x="780" y="2264"/>
                  </a:cxn>
                  <a:cxn ang="0">
                    <a:pos x="732" y="2312"/>
                  </a:cxn>
                  <a:cxn ang="0">
                    <a:pos x="496" y="1887"/>
                  </a:cxn>
                  <a:cxn ang="0">
                    <a:pos x="253" y="1432"/>
                  </a:cxn>
                </a:cxnLst>
                <a:rect l="0" t="0" r="r" b="b"/>
                <a:pathLst>
                  <a:path w="980" h="2408">
                    <a:moveTo>
                      <a:pt x="253" y="1432"/>
                    </a:moveTo>
                    <a:cubicBezTo>
                      <a:pt x="184" y="1264"/>
                      <a:pt x="122" y="1070"/>
                      <a:pt x="82" y="881"/>
                    </a:cubicBezTo>
                    <a:cubicBezTo>
                      <a:pt x="42" y="692"/>
                      <a:pt x="0" y="433"/>
                      <a:pt x="12" y="296"/>
                    </a:cubicBezTo>
                    <a:cubicBezTo>
                      <a:pt x="24" y="159"/>
                      <a:pt x="84" y="96"/>
                      <a:pt x="156" y="56"/>
                    </a:cubicBezTo>
                    <a:cubicBezTo>
                      <a:pt x="228" y="16"/>
                      <a:pt x="364" y="0"/>
                      <a:pt x="444" y="56"/>
                    </a:cubicBezTo>
                    <a:cubicBezTo>
                      <a:pt x="524" y="112"/>
                      <a:pt x="564" y="216"/>
                      <a:pt x="636" y="392"/>
                    </a:cubicBezTo>
                    <a:cubicBezTo>
                      <a:pt x="708" y="568"/>
                      <a:pt x="820" y="840"/>
                      <a:pt x="876" y="1112"/>
                    </a:cubicBezTo>
                    <a:cubicBezTo>
                      <a:pt x="932" y="1384"/>
                      <a:pt x="964" y="1816"/>
                      <a:pt x="972" y="2024"/>
                    </a:cubicBezTo>
                    <a:cubicBezTo>
                      <a:pt x="980" y="2232"/>
                      <a:pt x="940" y="2312"/>
                      <a:pt x="924" y="2360"/>
                    </a:cubicBezTo>
                    <a:cubicBezTo>
                      <a:pt x="908" y="2408"/>
                      <a:pt x="892" y="2384"/>
                      <a:pt x="876" y="2312"/>
                    </a:cubicBezTo>
                    <a:cubicBezTo>
                      <a:pt x="860" y="2240"/>
                      <a:pt x="860" y="2096"/>
                      <a:pt x="828" y="1928"/>
                    </a:cubicBezTo>
                    <a:cubicBezTo>
                      <a:pt x="796" y="1760"/>
                      <a:pt x="756" y="1544"/>
                      <a:pt x="684" y="1304"/>
                    </a:cubicBezTo>
                    <a:cubicBezTo>
                      <a:pt x="612" y="1064"/>
                      <a:pt x="460" y="648"/>
                      <a:pt x="396" y="488"/>
                    </a:cubicBezTo>
                    <a:cubicBezTo>
                      <a:pt x="332" y="328"/>
                      <a:pt x="316" y="352"/>
                      <a:pt x="300" y="344"/>
                    </a:cubicBezTo>
                    <a:cubicBezTo>
                      <a:pt x="284" y="336"/>
                      <a:pt x="260" y="320"/>
                      <a:pt x="300" y="440"/>
                    </a:cubicBezTo>
                    <a:cubicBezTo>
                      <a:pt x="340" y="560"/>
                      <a:pt x="468" y="840"/>
                      <a:pt x="540" y="1064"/>
                    </a:cubicBezTo>
                    <a:cubicBezTo>
                      <a:pt x="612" y="1288"/>
                      <a:pt x="692" y="1584"/>
                      <a:pt x="732" y="1784"/>
                    </a:cubicBezTo>
                    <a:cubicBezTo>
                      <a:pt x="772" y="1984"/>
                      <a:pt x="780" y="2176"/>
                      <a:pt x="780" y="2264"/>
                    </a:cubicBezTo>
                    <a:cubicBezTo>
                      <a:pt x="780" y="2352"/>
                      <a:pt x="779" y="2375"/>
                      <a:pt x="732" y="2312"/>
                    </a:cubicBezTo>
                    <a:cubicBezTo>
                      <a:pt x="685" y="2249"/>
                      <a:pt x="576" y="2034"/>
                      <a:pt x="496" y="1887"/>
                    </a:cubicBezTo>
                    <a:cubicBezTo>
                      <a:pt x="416" y="1740"/>
                      <a:pt x="304" y="1527"/>
                      <a:pt x="253" y="14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9" name="Freeform 63"/>
              <p:cNvSpPr>
                <a:spLocks/>
              </p:cNvSpPr>
              <p:nvPr/>
            </p:nvSpPr>
            <p:spPr bwMode="hidden">
              <a:xfrm>
                <a:off x="721" y="2948"/>
                <a:ext cx="729" cy="248"/>
              </a:xfrm>
              <a:custGeom>
                <a:avLst/>
                <a:gdLst/>
                <a:ahLst/>
                <a:cxnLst>
                  <a:cxn ang="0">
                    <a:pos x="96" y="464"/>
                  </a:cxn>
                  <a:cxn ang="0">
                    <a:pos x="48" y="368"/>
                  </a:cxn>
                  <a:cxn ang="0">
                    <a:pos x="96" y="224"/>
                  </a:cxn>
                  <a:cxn ang="0">
                    <a:pos x="384" y="32"/>
                  </a:cxn>
                  <a:cxn ang="0">
                    <a:pos x="960" y="32"/>
                  </a:cxn>
                  <a:cxn ang="0">
                    <a:pos x="1584" y="224"/>
                  </a:cxn>
                  <a:cxn ang="0">
                    <a:pos x="1920" y="416"/>
                  </a:cxn>
                  <a:cxn ang="0">
                    <a:pos x="2004" y="544"/>
                  </a:cxn>
                  <a:cxn ang="0">
                    <a:pos x="1824" y="560"/>
                  </a:cxn>
                  <a:cxn ang="0">
                    <a:pos x="1488" y="464"/>
                  </a:cxn>
                  <a:cxn ang="0">
                    <a:pos x="960" y="320"/>
                  </a:cxn>
                  <a:cxn ang="0">
                    <a:pos x="480" y="320"/>
                  </a:cxn>
                  <a:cxn ang="0">
                    <a:pos x="336" y="368"/>
                  </a:cxn>
                  <a:cxn ang="0">
                    <a:pos x="336" y="416"/>
                  </a:cxn>
                  <a:cxn ang="0">
                    <a:pos x="528" y="368"/>
                  </a:cxn>
                  <a:cxn ang="0">
                    <a:pos x="960" y="368"/>
                  </a:cxn>
                  <a:cxn ang="0">
                    <a:pos x="1584" y="560"/>
                  </a:cxn>
                  <a:cxn ang="0">
                    <a:pos x="1632" y="608"/>
                  </a:cxn>
                  <a:cxn ang="0">
                    <a:pos x="1392" y="656"/>
                  </a:cxn>
                  <a:cxn ang="0">
                    <a:pos x="624" y="656"/>
                  </a:cxn>
                  <a:cxn ang="0">
                    <a:pos x="96" y="464"/>
                  </a:cxn>
                </a:cxnLst>
                <a:rect l="0" t="0" r="r" b="b"/>
                <a:pathLst>
                  <a:path w="2020" h="688">
                    <a:moveTo>
                      <a:pt x="96" y="464"/>
                    </a:moveTo>
                    <a:cubicBezTo>
                      <a:pt x="0" y="416"/>
                      <a:pt x="48" y="408"/>
                      <a:pt x="48" y="368"/>
                    </a:cubicBezTo>
                    <a:cubicBezTo>
                      <a:pt x="48" y="328"/>
                      <a:pt x="40" y="280"/>
                      <a:pt x="96" y="224"/>
                    </a:cubicBezTo>
                    <a:cubicBezTo>
                      <a:pt x="152" y="168"/>
                      <a:pt x="240" y="64"/>
                      <a:pt x="384" y="32"/>
                    </a:cubicBezTo>
                    <a:cubicBezTo>
                      <a:pt x="528" y="0"/>
                      <a:pt x="760" y="0"/>
                      <a:pt x="960" y="32"/>
                    </a:cubicBezTo>
                    <a:cubicBezTo>
                      <a:pt x="1160" y="64"/>
                      <a:pt x="1424" y="160"/>
                      <a:pt x="1584" y="224"/>
                    </a:cubicBezTo>
                    <a:cubicBezTo>
                      <a:pt x="1744" y="288"/>
                      <a:pt x="1850" y="363"/>
                      <a:pt x="1920" y="416"/>
                    </a:cubicBezTo>
                    <a:cubicBezTo>
                      <a:pt x="1990" y="469"/>
                      <a:pt x="2020" y="520"/>
                      <a:pt x="2004" y="544"/>
                    </a:cubicBezTo>
                    <a:cubicBezTo>
                      <a:pt x="1988" y="568"/>
                      <a:pt x="1910" y="573"/>
                      <a:pt x="1824" y="560"/>
                    </a:cubicBezTo>
                    <a:cubicBezTo>
                      <a:pt x="1738" y="547"/>
                      <a:pt x="1632" y="504"/>
                      <a:pt x="1488" y="464"/>
                    </a:cubicBezTo>
                    <a:cubicBezTo>
                      <a:pt x="1344" y="424"/>
                      <a:pt x="1128" y="344"/>
                      <a:pt x="960" y="320"/>
                    </a:cubicBezTo>
                    <a:cubicBezTo>
                      <a:pt x="792" y="296"/>
                      <a:pt x="584" y="312"/>
                      <a:pt x="480" y="320"/>
                    </a:cubicBezTo>
                    <a:cubicBezTo>
                      <a:pt x="376" y="328"/>
                      <a:pt x="360" y="352"/>
                      <a:pt x="336" y="368"/>
                    </a:cubicBezTo>
                    <a:cubicBezTo>
                      <a:pt x="312" y="384"/>
                      <a:pt x="304" y="416"/>
                      <a:pt x="336" y="416"/>
                    </a:cubicBezTo>
                    <a:cubicBezTo>
                      <a:pt x="368" y="416"/>
                      <a:pt x="424" y="376"/>
                      <a:pt x="528" y="368"/>
                    </a:cubicBezTo>
                    <a:cubicBezTo>
                      <a:pt x="632" y="360"/>
                      <a:pt x="784" y="336"/>
                      <a:pt x="960" y="368"/>
                    </a:cubicBezTo>
                    <a:cubicBezTo>
                      <a:pt x="1136" y="400"/>
                      <a:pt x="1472" y="520"/>
                      <a:pt x="1584" y="560"/>
                    </a:cubicBezTo>
                    <a:cubicBezTo>
                      <a:pt x="1696" y="600"/>
                      <a:pt x="1664" y="592"/>
                      <a:pt x="1632" y="608"/>
                    </a:cubicBezTo>
                    <a:cubicBezTo>
                      <a:pt x="1600" y="624"/>
                      <a:pt x="1560" y="648"/>
                      <a:pt x="1392" y="656"/>
                    </a:cubicBezTo>
                    <a:cubicBezTo>
                      <a:pt x="1224" y="664"/>
                      <a:pt x="840" y="688"/>
                      <a:pt x="624" y="656"/>
                    </a:cubicBezTo>
                    <a:cubicBezTo>
                      <a:pt x="408" y="624"/>
                      <a:pt x="192" y="512"/>
                      <a:pt x="96" y="464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0" name="Freeform 64"/>
              <p:cNvSpPr>
                <a:spLocks/>
              </p:cNvSpPr>
              <p:nvPr/>
            </p:nvSpPr>
            <p:spPr bwMode="hidden">
              <a:xfrm>
                <a:off x="0" y="3278"/>
                <a:ext cx="537" cy="619"/>
              </a:xfrm>
              <a:custGeom>
                <a:avLst/>
                <a:gdLst/>
                <a:ahLst/>
                <a:cxnLst>
                  <a:cxn ang="0">
                    <a:pos x="497" y="43"/>
                  </a:cxn>
                  <a:cxn ang="0">
                    <a:pos x="315" y="58"/>
                  </a:cxn>
                  <a:cxn ang="0">
                    <a:pos x="0" y="388"/>
                  </a:cxn>
                  <a:cxn ang="0">
                    <a:pos x="3" y="520"/>
                  </a:cxn>
                  <a:cxn ang="0">
                    <a:pos x="119" y="387"/>
                  </a:cxn>
                  <a:cxn ang="0">
                    <a:pos x="302" y="197"/>
                  </a:cxn>
                  <a:cxn ang="0">
                    <a:pos x="447" y="104"/>
                  </a:cxn>
                  <a:cxn ang="0">
                    <a:pos x="460" y="124"/>
                  </a:cxn>
                  <a:cxn ang="0">
                    <a:pos x="357" y="191"/>
                  </a:cxn>
                  <a:cxn ang="0">
                    <a:pos x="221" y="322"/>
                  </a:cxn>
                  <a:cxn ang="0">
                    <a:pos x="0" y="562"/>
                  </a:cxn>
                  <a:cxn ang="0">
                    <a:pos x="0" y="619"/>
                  </a:cxn>
                  <a:cxn ang="0">
                    <a:pos x="264" y="455"/>
                  </a:cxn>
                  <a:cxn ang="0">
                    <a:pos x="488" y="238"/>
                  </a:cxn>
                  <a:cxn ang="0">
                    <a:pos x="536" y="106"/>
                  </a:cxn>
                  <a:cxn ang="0">
                    <a:pos x="497" y="43"/>
                  </a:cxn>
                </a:cxnLst>
                <a:rect l="0" t="0" r="r" b="b"/>
                <a:pathLst>
                  <a:path w="537" h="619">
                    <a:moveTo>
                      <a:pt x="497" y="43"/>
                    </a:moveTo>
                    <a:cubicBezTo>
                      <a:pt x="459" y="35"/>
                      <a:pt x="398" y="0"/>
                      <a:pt x="315" y="58"/>
                    </a:cubicBezTo>
                    <a:cubicBezTo>
                      <a:pt x="232" y="116"/>
                      <a:pt x="52" y="311"/>
                      <a:pt x="0" y="388"/>
                    </a:cubicBezTo>
                    <a:lnTo>
                      <a:pt x="3" y="520"/>
                    </a:lnTo>
                    <a:cubicBezTo>
                      <a:pt x="23" y="520"/>
                      <a:pt x="69" y="441"/>
                      <a:pt x="119" y="387"/>
                    </a:cubicBezTo>
                    <a:cubicBezTo>
                      <a:pt x="169" y="333"/>
                      <a:pt x="248" y="243"/>
                      <a:pt x="302" y="197"/>
                    </a:cubicBezTo>
                    <a:cubicBezTo>
                      <a:pt x="357" y="150"/>
                      <a:pt x="421" y="116"/>
                      <a:pt x="447" y="104"/>
                    </a:cubicBezTo>
                    <a:cubicBezTo>
                      <a:pt x="473" y="92"/>
                      <a:pt x="476" y="110"/>
                      <a:pt x="460" y="124"/>
                    </a:cubicBezTo>
                    <a:cubicBezTo>
                      <a:pt x="446" y="140"/>
                      <a:pt x="396" y="158"/>
                      <a:pt x="357" y="191"/>
                    </a:cubicBezTo>
                    <a:cubicBezTo>
                      <a:pt x="317" y="224"/>
                      <a:pt x="280" y="260"/>
                      <a:pt x="221" y="322"/>
                    </a:cubicBezTo>
                    <a:cubicBezTo>
                      <a:pt x="162" y="384"/>
                      <a:pt x="37" y="513"/>
                      <a:pt x="0" y="562"/>
                    </a:cubicBezTo>
                    <a:lnTo>
                      <a:pt x="0" y="619"/>
                    </a:lnTo>
                    <a:cubicBezTo>
                      <a:pt x="44" y="601"/>
                      <a:pt x="183" y="518"/>
                      <a:pt x="264" y="455"/>
                    </a:cubicBezTo>
                    <a:cubicBezTo>
                      <a:pt x="345" y="392"/>
                      <a:pt x="443" y="296"/>
                      <a:pt x="488" y="238"/>
                    </a:cubicBezTo>
                    <a:cubicBezTo>
                      <a:pt x="534" y="180"/>
                      <a:pt x="534" y="138"/>
                      <a:pt x="536" y="106"/>
                    </a:cubicBezTo>
                    <a:cubicBezTo>
                      <a:pt x="537" y="74"/>
                      <a:pt x="533" y="51"/>
                      <a:pt x="497" y="4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1" name="Freeform 65"/>
              <p:cNvSpPr>
                <a:spLocks/>
              </p:cNvSpPr>
              <p:nvPr/>
            </p:nvSpPr>
            <p:spPr bwMode="hidden">
              <a:xfrm>
                <a:off x="0" y="3063"/>
                <a:ext cx="506" cy="242"/>
              </a:xfrm>
              <a:custGeom>
                <a:avLst/>
                <a:gdLst/>
                <a:ahLst/>
                <a:cxnLst>
                  <a:cxn ang="0">
                    <a:pos x="469" y="200"/>
                  </a:cxn>
                  <a:cxn ang="0">
                    <a:pos x="492" y="168"/>
                  </a:cxn>
                  <a:cxn ang="0">
                    <a:pos x="481" y="114"/>
                  </a:cxn>
                  <a:cxn ang="0">
                    <a:pos x="389" y="31"/>
                  </a:cxn>
                  <a:cxn ang="0">
                    <a:pos x="184" y="1"/>
                  </a:cxn>
                  <a:cxn ang="0">
                    <a:pos x="3" y="24"/>
                  </a:cxn>
                  <a:cxn ang="0">
                    <a:pos x="0" y="114"/>
                  </a:cxn>
                  <a:cxn ang="0">
                    <a:pos x="169" y="103"/>
                  </a:cxn>
                  <a:cxn ang="0">
                    <a:pos x="340" y="129"/>
                  </a:cxn>
                  <a:cxn ang="0">
                    <a:pos x="389" y="153"/>
                  </a:cxn>
                  <a:cxn ang="0">
                    <a:pos x="386" y="170"/>
                  </a:cxn>
                  <a:cxn ang="0">
                    <a:pos x="319" y="143"/>
                  </a:cxn>
                  <a:cxn ang="0">
                    <a:pos x="166" y="120"/>
                  </a:cxn>
                  <a:cxn ang="0">
                    <a:pos x="3" y="144"/>
                  </a:cxn>
                  <a:cxn ang="0">
                    <a:pos x="6" y="204"/>
                  </a:cxn>
                  <a:cxn ang="0">
                    <a:pos x="271" y="241"/>
                  </a:cxn>
                  <a:cxn ang="0">
                    <a:pos x="469" y="200"/>
                  </a:cxn>
                </a:cxnLst>
                <a:rect l="0" t="0" r="r" b="b"/>
                <a:pathLst>
                  <a:path w="506" h="242">
                    <a:moveTo>
                      <a:pt x="469" y="200"/>
                    </a:moveTo>
                    <a:cubicBezTo>
                      <a:pt x="506" y="188"/>
                      <a:pt x="490" y="182"/>
                      <a:pt x="492" y="168"/>
                    </a:cubicBezTo>
                    <a:cubicBezTo>
                      <a:pt x="494" y="155"/>
                      <a:pt x="499" y="138"/>
                      <a:pt x="481" y="114"/>
                    </a:cubicBezTo>
                    <a:cubicBezTo>
                      <a:pt x="465" y="92"/>
                      <a:pt x="438" y="50"/>
                      <a:pt x="389" y="31"/>
                    </a:cubicBezTo>
                    <a:cubicBezTo>
                      <a:pt x="339" y="12"/>
                      <a:pt x="248" y="2"/>
                      <a:pt x="184" y="1"/>
                    </a:cubicBezTo>
                    <a:cubicBezTo>
                      <a:pt x="120" y="0"/>
                      <a:pt x="34" y="5"/>
                      <a:pt x="3" y="24"/>
                    </a:cubicBezTo>
                    <a:lnTo>
                      <a:pt x="0" y="114"/>
                    </a:lnTo>
                    <a:cubicBezTo>
                      <a:pt x="28" y="127"/>
                      <a:pt x="112" y="101"/>
                      <a:pt x="169" y="103"/>
                    </a:cubicBezTo>
                    <a:cubicBezTo>
                      <a:pt x="226" y="105"/>
                      <a:pt x="303" y="120"/>
                      <a:pt x="340" y="129"/>
                    </a:cubicBezTo>
                    <a:cubicBezTo>
                      <a:pt x="376" y="137"/>
                      <a:pt x="381" y="146"/>
                      <a:pt x="389" y="153"/>
                    </a:cubicBezTo>
                    <a:cubicBezTo>
                      <a:pt x="396" y="160"/>
                      <a:pt x="397" y="172"/>
                      <a:pt x="386" y="170"/>
                    </a:cubicBezTo>
                    <a:cubicBezTo>
                      <a:pt x="374" y="168"/>
                      <a:pt x="357" y="151"/>
                      <a:pt x="319" y="143"/>
                    </a:cubicBezTo>
                    <a:cubicBezTo>
                      <a:pt x="283" y="135"/>
                      <a:pt x="219" y="120"/>
                      <a:pt x="166" y="120"/>
                    </a:cubicBezTo>
                    <a:cubicBezTo>
                      <a:pt x="113" y="120"/>
                      <a:pt x="30" y="130"/>
                      <a:pt x="3" y="144"/>
                    </a:cubicBezTo>
                    <a:lnTo>
                      <a:pt x="6" y="204"/>
                    </a:lnTo>
                    <a:cubicBezTo>
                      <a:pt x="51" y="220"/>
                      <a:pt x="194" y="242"/>
                      <a:pt x="271" y="241"/>
                    </a:cubicBezTo>
                    <a:cubicBezTo>
                      <a:pt x="348" y="240"/>
                      <a:pt x="433" y="212"/>
                      <a:pt x="469" y="200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2" name="Freeform 66"/>
              <p:cNvSpPr>
                <a:spLocks/>
              </p:cNvSpPr>
              <p:nvPr/>
            </p:nvSpPr>
            <p:spPr bwMode="hidden">
              <a:xfrm rot="-744944">
                <a:off x="811" y="22"/>
                <a:ext cx="527" cy="756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3" name="Freeform 67"/>
              <p:cNvSpPr>
                <a:spLocks/>
              </p:cNvSpPr>
              <p:nvPr/>
            </p:nvSpPr>
            <p:spPr bwMode="hidden">
              <a:xfrm>
                <a:off x="597" y="233"/>
                <a:ext cx="353" cy="868"/>
              </a:xfrm>
              <a:custGeom>
                <a:avLst/>
                <a:gdLst/>
                <a:ahLst/>
                <a:cxnLst>
                  <a:cxn ang="0">
                    <a:pos x="253" y="1432"/>
                  </a:cxn>
                  <a:cxn ang="0">
                    <a:pos x="82" y="881"/>
                  </a:cxn>
                  <a:cxn ang="0">
                    <a:pos x="12" y="296"/>
                  </a:cxn>
                  <a:cxn ang="0">
                    <a:pos x="156" y="56"/>
                  </a:cxn>
                  <a:cxn ang="0">
                    <a:pos x="444" y="56"/>
                  </a:cxn>
                  <a:cxn ang="0">
                    <a:pos x="636" y="392"/>
                  </a:cxn>
                  <a:cxn ang="0">
                    <a:pos x="876" y="1112"/>
                  </a:cxn>
                  <a:cxn ang="0">
                    <a:pos x="972" y="2024"/>
                  </a:cxn>
                  <a:cxn ang="0">
                    <a:pos x="924" y="2360"/>
                  </a:cxn>
                  <a:cxn ang="0">
                    <a:pos x="876" y="2312"/>
                  </a:cxn>
                  <a:cxn ang="0">
                    <a:pos x="828" y="1928"/>
                  </a:cxn>
                  <a:cxn ang="0">
                    <a:pos x="684" y="1304"/>
                  </a:cxn>
                  <a:cxn ang="0">
                    <a:pos x="396" y="488"/>
                  </a:cxn>
                  <a:cxn ang="0">
                    <a:pos x="300" y="344"/>
                  </a:cxn>
                  <a:cxn ang="0">
                    <a:pos x="300" y="440"/>
                  </a:cxn>
                  <a:cxn ang="0">
                    <a:pos x="540" y="1064"/>
                  </a:cxn>
                  <a:cxn ang="0">
                    <a:pos x="732" y="1784"/>
                  </a:cxn>
                  <a:cxn ang="0">
                    <a:pos x="780" y="2264"/>
                  </a:cxn>
                  <a:cxn ang="0">
                    <a:pos x="732" y="2312"/>
                  </a:cxn>
                  <a:cxn ang="0">
                    <a:pos x="496" y="1887"/>
                  </a:cxn>
                  <a:cxn ang="0">
                    <a:pos x="253" y="1432"/>
                  </a:cxn>
                </a:cxnLst>
                <a:rect l="0" t="0" r="r" b="b"/>
                <a:pathLst>
                  <a:path w="980" h="2408">
                    <a:moveTo>
                      <a:pt x="253" y="1432"/>
                    </a:moveTo>
                    <a:cubicBezTo>
                      <a:pt x="184" y="1264"/>
                      <a:pt x="122" y="1070"/>
                      <a:pt x="82" y="881"/>
                    </a:cubicBezTo>
                    <a:cubicBezTo>
                      <a:pt x="42" y="692"/>
                      <a:pt x="0" y="433"/>
                      <a:pt x="12" y="296"/>
                    </a:cubicBezTo>
                    <a:cubicBezTo>
                      <a:pt x="24" y="159"/>
                      <a:pt x="84" y="96"/>
                      <a:pt x="156" y="56"/>
                    </a:cubicBezTo>
                    <a:cubicBezTo>
                      <a:pt x="228" y="16"/>
                      <a:pt x="364" y="0"/>
                      <a:pt x="444" y="56"/>
                    </a:cubicBezTo>
                    <a:cubicBezTo>
                      <a:pt x="524" y="112"/>
                      <a:pt x="564" y="216"/>
                      <a:pt x="636" y="392"/>
                    </a:cubicBezTo>
                    <a:cubicBezTo>
                      <a:pt x="708" y="568"/>
                      <a:pt x="820" y="840"/>
                      <a:pt x="876" y="1112"/>
                    </a:cubicBezTo>
                    <a:cubicBezTo>
                      <a:pt x="932" y="1384"/>
                      <a:pt x="964" y="1816"/>
                      <a:pt x="972" y="2024"/>
                    </a:cubicBezTo>
                    <a:cubicBezTo>
                      <a:pt x="980" y="2232"/>
                      <a:pt x="940" y="2312"/>
                      <a:pt x="924" y="2360"/>
                    </a:cubicBezTo>
                    <a:cubicBezTo>
                      <a:pt x="908" y="2408"/>
                      <a:pt x="892" y="2384"/>
                      <a:pt x="876" y="2312"/>
                    </a:cubicBezTo>
                    <a:cubicBezTo>
                      <a:pt x="860" y="2240"/>
                      <a:pt x="860" y="2096"/>
                      <a:pt x="828" y="1928"/>
                    </a:cubicBezTo>
                    <a:cubicBezTo>
                      <a:pt x="796" y="1760"/>
                      <a:pt x="756" y="1544"/>
                      <a:pt x="684" y="1304"/>
                    </a:cubicBezTo>
                    <a:cubicBezTo>
                      <a:pt x="612" y="1064"/>
                      <a:pt x="460" y="648"/>
                      <a:pt x="396" y="488"/>
                    </a:cubicBezTo>
                    <a:cubicBezTo>
                      <a:pt x="332" y="328"/>
                      <a:pt x="316" y="352"/>
                      <a:pt x="300" y="344"/>
                    </a:cubicBezTo>
                    <a:cubicBezTo>
                      <a:pt x="284" y="336"/>
                      <a:pt x="260" y="320"/>
                      <a:pt x="300" y="440"/>
                    </a:cubicBezTo>
                    <a:cubicBezTo>
                      <a:pt x="340" y="560"/>
                      <a:pt x="468" y="840"/>
                      <a:pt x="540" y="1064"/>
                    </a:cubicBezTo>
                    <a:cubicBezTo>
                      <a:pt x="612" y="1288"/>
                      <a:pt x="692" y="1584"/>
                      <a:pt x="732" y="1784"/>
                    </a:cubicBezTo>
                    <a:cubicBezTo>
                      <a:pt x="772" y="1984"/>
                      <a:pt x="780" y="2176"/>
                      <a:pt x="780" y="2264"/>
                    </a:cubicBezTo>
                    <a:cubicBezTo>
                      <a:pt x="780" y="2352"/>
                      <a:pt x="779" y="2375"/>
                      <a:pt x="732" y="2312"/>
                    </a:cubicBezTo>
                    <a:cubicBezTo>
                      <a:pt x="685" y="2249"/>
                      <a:pt x="576" y="2034"/>
                      <a:pt x="496" y="1887"/>
                    </a:cubicBezTo>
                    <a:cubicBezTo>
                      <a:pt x="416" y="1740"/>
                      <a:pt x="304" y="1527"/>
                      <a:pt x="253" y="14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4" name="Freeform 68"/>
              <p:cNvSpPr>
                <a:spLocks/>
              </p:cNvSpPr>
              <p:nvPr/>
            </p:nvSpPr>
            <p:spPr bwMode="hidden">
              <a:xfrm>
                <a:off x="667" y="0"/>
                <a:ext cx="880" cy="76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776" y="0"/>
                  </a:cxn>
                  <a:cxn ang="0">
                    <a:pos x="705" y="31"/>
                  </a:cxn>
                  <a:cxn ang="0">
                    <a:pos x="619" y="31"/>
                  </a:cxn>
                  <a:cxn ang="0">
                    <a:pos x="636" y="48"/>
                  </a:cxn>
                  <a:cxn ang="0">
                    <a:pos x="549" y="65"/>
                  </a:cxn>
                  <a:cxn ang="0">
                    <a:pos x="272" y="65"/>
                  </a:cxn>
                  <a:cxn ang="0">
                    <a:pos x="83" y="0"/>
                  </a:cxn>
                </a:cxnLst>
                <a:rect l="0" t="0" r="r" b="b"/>
                <a:pathLst>
                  <a:path w="880" h="76">
                    <a:moveTo>
                      <a:pt x="83" y="0"/>
                    </a:moveTo>
                    <a:lnTo>
                      <a:pt x="776" y="0"/>
                    </a:lnTo>
                    <a:cubicBezTo>
                      <a:pt x="880" y="5"/>
                      <a:pt x="731" y="26"/>
                      <a:pt x="705" y="31"/>
                    </a:cubicBezTo>
                    <a:cubicBezTo>
                      <a:pt x="679" y="36"/>
                      <a:pt x="630" y="28"/>
                      <a:pt x="619" y="31"/>
                    </a:cubicBezTo>
                    <a:cubicBezTo>
                      <a:pt x="608" y="34"/>
                      <a:pt x="648" y="42"/>
                      <a:pt x="636" y="48"/>
                    </a:cubicBezTo>
                    <a:cubicBezTo>
                      <a:pt x="624" y="54"/>
                      <a:pt x="610" y="63"/>
                      <a:pt x="549" y="65"/>
                    </a:cubicBezTo>
                    <a:cubicBezTo>
                      <a:pt x="489" y="68"/>
                      <a:pt x="350" y="76"/>
                      <a:pt x="272" y="65"/>
                    </a:cubicBezTo>
                    <a:cubicBezTo>
                      <a:pt x="194" y="54"/>
                      <a:pt x="0" y="7"/>
                      <a:pt x="83" y="0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5" name="Freeform 69"/>
              <p:cNvSpPr>
                <a:spLocks/>
              </p:cNvSpPr>
              <p:nvPr/>
            </p:nvSpPr>
            <p:spPr bwMode="hidden">
              <a:xfrm>
                <a:off x="-14" y="161"/>
                <a:ext cx="544" cy="634"/>
              </a:xfrm>
              <a:custGeom>
                <a:avLst/>
                <a:gdLst/>
                <a:ahLst/>
                <a:cxnLst>
                  <a:cxn ang="0">
                    <a:pos x="504" y="41"/>
                  </a:cxn>
                  <a:cxn ang="0">
                    <a:pos x="322" y="56"/>
                  </a:cxn>
                  <a:cxn ang="0">
                    <a:pos x="17" y="379"/>
                  </a:cxn>
                  <a:cxn ang="0">
                    <a:pos x="14" y="520"/>
                  </a:cxn>
                  <a:cxn ang="0">
                    <a:pos x="126" y="385"/>
                  </a:cxn>
                  <a:cxn ang="0">
                    <a:pos x="309" y="195"/>
                  </a:cxn>
                  <a:cxn ang="0">
                    <a:pos x="454" y="102"/>
                  </a:cxn>
                  <a:cxn ang="0">
                    <a:pos x="467" y="122"/>
                  </a:cxn>
                  <a:cxn ang="0">
                    <a:pos x="364" y="189"/>
                  </a:cxn>
                  <a:cxn ang="0">
                    <a:pos x="228" y="320"/>
                  </a:cxn>
                  <a:cxn ang="0">
                    <a:pos x="41" y="527"/>
                  </a:cxn>
                  <a:cxn ang="0">
                    <a:pos x="17" y="559"/>
                  </a:cxn>
                  <a:cxn ang="0">
                    <a:pos x="14" y="628"/>
                  </a:cxn>
                  <a:cxn ang="0">
                    <a:pos x="43" y="598"/>
                  </a:cxn>
                  <a:cxn ang="0">
                    <a:pos x="271" y="453"/>
                  </a:cxn>
                  <a:cxn ang="0">
                    <a:pos x="495" y="236"/>
                  </a:cxn>
                  <a:cxn ang="0">
                    <a:pos x="543" y="104"/>
                  </a:cxn>
                  <a:cxn ang="0">
                    <a:pos x="504" y="41"/>
                  </a:cxn>
                </a:cxnLst>
                <a:rect l="0" t="0" r="r" b="b"/>
                <a:pathLst>
                  <a:path w="544" h="634">
                    <a:moveTo>
                      <a:pt x="504" y="41"/>
                    </a:moveTo>
                    <a:cubicBezTo>
                      <a:pt x="466" y="33"/>
                      <a:pt x="403" y="0"/>
                      <a:pt x="322" y="56"/>
                    </a:cubicBezTo>
                    <a:cubicBezTo>
                      <a:pt x="241" y="112"/>
                      <a:pt x="68" y="302"/>
                      <a:pt x="17" y="379"/>
                    </a:cubicBezTo>
                    <a:lnTo>
                      <a:pt x="14" y="520"/>
                    </a:lnTo>
                    <a:cubicBezTo>
                      <a:pt x="32" y="521"/>
                      <a:pt x="77" y="439"/>
                      <a:pt x="126" y="385"/>
                    </a:cubicBezTo>
                    <a:cubicBezTo>
                      <a:pt x="175" y="331"/>
                      <a:pt x="255" y="241"/>
                      <a:pt x="309" y="195"/>
                    </a:cubicBezTo>
                    <a:cubicBezTo>
                      <a:pt x="364" y="148"/>
                      <a:pt x="428" y="114"/>
                      <a:pt x="454" y="102"/>
                    </a:cubicBezTo>
                    <a:cubicBezTo>
                      <a:pt x="480" y="90"/>
                      <a:pt x="483" y="108"/>
                      <a:pt x="467" y="122"/>
                    </a:cubicBezTo>
                    <a:cubicBezTo>
                      <a:pt x="453" y="138"/>
                      <a:pt x="403" y="156"/>
                      <a:pt x="364" y="189"/>
                    </a:cubicBezTo>
                    <a:cubicBezTo>
                      <a:pt x="324" y="222"/>
                      <a:pt x="283" y="263"/>
                      <a:pt x="228" y="320"/>
                    </a:cubicBezTo>
                    <a:cubicBezTo>
                      <a:pt x="175" y="375"/>
                      <a:pt x="76" y="487"/>
                      <a:pt x="41" y="527"/>
                    </a:cubicBezTo>
                    <a:cubicBezTo>
                      <a:pt x="6" y="567"/>
                      <a:pt x="21" y="542"/>
                      <a:pt x="17" y="559"/>
                    </a:cubicBezTo>
                    <a:cubicBezTo>
                      <a:pt x="13" y="576"/>
                      <a:pt x="10" y="622"/>
                      <a:pt x="14" y="628"/>
                    </a:cubicBezTo>
                    <a:cubicBezTo>
                      <a:pt x="18" y="634"/>
                      <a:pt x="0" y="627"/>
                      <a:pt x="43" y="598"/>
                    </a:cubicBezTo>
                    <a:cubicBezTo>
                      <a:pt x="86" y="569"/>
                      <a:pt x="195" y="514"/>
                      <a:pt x="271" y="453"/>
                    </a:cubicBezTo>
                    <a:cubicBezTo>
                      <a:pt x="345" y="392"/>
                      <a:pt x="450" y="294"/>
                      <a:pt x="495" y="236"/>
                    </a:cubicBezTo>
                    <a:cubicBezTo>
                      <a:pt x="541" y="178"/>
                      <a:pt x="541" y="136"/>
                      <a:pt x="543" y="104"/>
                    </a:cubicBezTo>
                    <a:cubicBezTo>
                      <a:pt x="544" y="72"/>
                      <a:pt x="540" y="49"/>
                      <a:pt x="504" y="4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6" name="Freeform 70"/>
              <p:cNvSpPr>
                <a:spLocks/>
              </p:cNvSpPr>
              <p:nvPr/>
            </p:nvSpPr>
            <p:spPr bwMode="hidden">
              <a:xfrm>
                <a:off x="0" y="0"/>
                <a:ext cx="499" cy="186"/>
              </a:xfrm>
              <a:custGeom>
                <a:avLst/>
                <a:gdLst/>
                <a:ahLst/>
                <a:cxnLst>
                  <a:cxn ang="0">
                    <a:pos x="462" y="144"/>
                  </a:cxn>
                  <a:cxn ang="0">
                    <a:pos x="485" y="112"/>
                  </a:cxn>
                  <a:cxn ang="0">
                    <a:pos x="474" y="58"/>
                  </a:cxn>
                  <a:cxn ang="0">
                    <a:pos x="411" y="3"/>
                  </a:cxn>
                  <a:cxn ang="0">
                    <a:pos x="0" y="0"/>
                  </a:cxn>
                  <a:cxn ang="0">
                    <a:pos x="3" y="60"/>
                  </a:cxn>
                  <a:cxn ang="0">
                    <a:pos x="162" y="47"/>
                  </a:cxn>
                  <a:cxn ang="0">
                    <a:pos x="333" y="73"/>
                  </a:cxn>
                  <a:cxn ang="0">
                    <a:pos x="382" y="97"/>
                  </a:cxn>
                  <a:cxn ang="0">
                    <a:pos x="379" y="114"/>
                  </a:cxn>
                  <a:cxn ang="0">
                    <a:pos x="312" y="87"/>
                  </a:cxn>
                  <a:cxn ang="0">
                    <a:pos x="159" y="64"/>
                  </a:cxn>
                  <a:cxn ang="0">
                    <a:pos x="3" y="87"/>
                  </a:cxn>
                  <a:cxn ang="0">
                    <a:pos x="3" y="150"/>
                  </a:cxn>
                  <a:cxn ang="0">
                    <a:pos x="264" y="185"/>
                  </a:cxn>
                  <a:cxn ang="0">
                    <a:pos x="462" y="144"/>
                  </a:cxn>
                </a:cxnLst>
                <a:rect l="0" t="0" r="r" b="b"/>
                <a:pathLst>
                  <a:path w="499" h="186">
                    <a:moveTo>
                      <a:pt x="462" y="144"/>
                    </a:moveTo>
                    <a:cubicBezTo>
                      <a:pt x="499" y="132"/>
                      <a:pt x="483" y="126"/>
                      <a:pt x="485" y="112"/>
                    </a:cubicBezTo>
                    <a:cubicBezTo>
                      <a:pt x="487" y="99"/>
                      <a:pt x="486" y="76"/>
                      <a:pt x="474" y="58"/>
                    </a:cubicBezTo>
                    <a:cubicBezTo>
                      <a:pt x="462" y="40"/>
                      <a:pt x="490" y="13"/>
                      <a:pt x="411" y="3"/>
                    </a:cubicBezTo>
                    <a:lnTo>
                      <a:pt x="0" y="0"/>
                    </a:lnTo>
                    <a:lnTo>
                      <a:pt x="3" y="60"/>
                    </a:lnTo>
                    <a:cubicBezTo>
                      <a:pt x="30" y="68"/>
                      <a:pt x="107" y="45"/>
                      <a:pt x="162" y="47"/>
                    </a:cubicBezTo>
                    <a:cubicBezTo>
                      <a:pt x="217" y="49"/>
                      <a:pt x="296" y="64"/>
                      <a:pt x="333" y="73"/>
                    </a:cubicBezTo>
                    <a:cubicBezTo>
                      <a:pt x="369" y="81"/>
                      <a:pt x="374" y="90"/>
                      <a:pt x="382" y="97"/>
                    </a:cubicBezTo>
                    <a:cubicBezTo>
                      <a:pt x="389" y="104"/>
                      <a:pt x="390" y="116"/>
                      <a:pt x="379" y="114"/>
                    </a:cubicBezTo>
                    <a:cubicBezTo>
                      <a:pt x="367" y="112"/>
                      <a:pt x="350" y="95"/>
                      <a:pt x="312" y="87"/>
                    </a:cubicBezTo>
                    <a:cubicBezTo>
                      <a:pt x="276" y="79"/>
                      <a:pt x="210" y="64"/>
                      <a:pt x="159" y="64"/>
                    </a:cubicBezTo>
                    <a:cubicBezTo>
                      <a:pt x="108" y="64"/>
                      <a:pt x="29" y="73"/>
                      <a:pt x="3" y="87"/>
                    </a:cubicBezTo>
                    <a:lnTo>
                      <a:pt x="3" y="150"/>
                    </a:lnTo>
                    <a:cubicBezTo>
                      <a:pt x="46" y="166"/>
                      <a:pt x="188" y="186"/>
                      <a:pt x="264" y="185"/>
                    </a:cubicBezTo>
                    <a:cubicBezTo>
                      <a:pt x="340" y="184"/>
                      <a:pt x="426" y="156"/>
                      <a:pt x="462" y="144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grpSp>
            <p:nvGrpSpPr>
              <p:cNvPr id="37" name="Group 71"/>
              <p:cNvGrpSpPr>
                <a:grpSpLocks/>
              </p:cNvGrpSpPr>
              <p:nvPr/>
            </p:nvGrpSpPr>
            <p:grpSpPr bwMode="auto">
              <a:xfrm>
                <a:off x="1487" y="2470"/>
                <a:ext cx="931" cy="765"/>
                <a:chOff x="3387" y="1456"/>
                <a:chExt cx="1707" cy="1402"/>
              </a:xfrm>
            </p:grpSpPr>
            <p:sp>
              <p:nvSpPr>
                <p:cNvPr id="54" name="Freeform 72"/>
                <p:cNvSpPr>
                  <a:spLocks/>
                </p:cNvSpPr>
                <p:nvPr/>
              </p:nvSpPr>
              <p:spPr bwMode="hidden">
                <a:xfrm rot="21428822" flipH="1">
                  <a:off x="3387" y="1658"/>
                  <a:ext cx="706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55" name="Freeform 73"/>
                <p:cNvSpPr>
                  <a:spLocks/>
                </p:cNvSpPr>
                <p:nvPr/>
              </p:nvSpPr>
              <p:spPr bwMode="hidden">
                <a:xfrm rot="-744944">
                  <a:off x="4388" y="1456"/>
                  <a:ext cx="706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56" name="Freeform 74"/>
                <p:cNvSpPr>
                  <a:spLocks/>
                </p:cNvSpPr>
                <p:nvPr/>
              </p:nvSpPr>
              <p:spPr bwMode="hidden">
                <a:xfrm>
                  <a:off x="4086" y="1694"/>
                  <a:ext cx="475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38" name="Group 75"/>
              <p:cNvGrpSpPr>
                <a:grpSpLocks/>
              </p:cNvGrpSpPr>
              <p:nvPr/>
            </p:nvGrpSpPr>
            <p:grpSpPr bwMode="auto">
              <a:xfrm>
                <a:off x="1502" y="91"/>
                <a:ext cx="931" cy="765"/>
                <a:chOff x="3387" y="1456"/>
                <a:chExt cx="1707" cy="1402"/>
              </a:xfrm>
            </p:grpSpPr>
            <p:sp>
              <p:nvSpPr>
                <p:cNvPr id="51" name="Freeform 76"/>
                <p:cNvSpPr>
                  <a:spLocks/>
                </p:cNvSpPr>
                <p:nvPr/>
              </p:nvSpPr>
              <p:spPr bwMode="hidden">
                <a:xfrm rot="21428822" flipH="1">
                  <a:off x="3387" y="1658"/>
                  <a:ext cx="706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52" name="Freeform 77"/>
                <p:cNvSpPr>
                  <a:spLocks/>
                </p:cNvSpPr>
                <p:nvPr/>
              </p:nvSpPr>
              <p:spPr bwMode="hidden">
                <a:xfrm rot="-744944">
                  <a:off x="4388" y="1456"/>
                  <a:ext cx="706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53" name="Freeform 78"/>
                <p:cNvSpPr>
                  <a:spLocks/>
                </p:cNvSpPr>
                <p:nvPr/>
              </p:nvSpPr>
              <p:spPr bwMode="hidden">
                <a:xfrm>
                  <a:off x="4086" y="1694"/>
                  <a:ext cx="475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39" name="Freeform 79"/>
              <p:cNvSpPr>
                <a:spLocks/>
              </p:cNvSpPr>
              <p:nvPr/>
            </p:nvSpPr>
            <p:spPr bwMode="hidden">
              <a:xfrm>
                <a:off x="2998" y="3579"/>
                <a:ext cx="678" cy="738"/>
              </a:xfrm>
              <a:custGeom>
                <a:avLst/>
                <a:gdLst/>
                <a:ahLst/>
                <a:cxnLst>
                  <a:cxn ang="0">
                    <a:pos x="577" y="17"/>
                  </a:cxn>
                  <a:cxn ang="0">
                    <a:pos x="341" y="100"/>
                  </a:cxn>
                  <a:cxn ang="0">
                    <a:pos x="54" y="621"/>
                  </a:cxn>
                  <a:cxn ang="0">
                    <a:pos x="17" y="735"/>
                  </a:cxn>
                  <a:cxn ang="0">
                    <a:pos x="140" y="738"/>
                  </a:cxn>
                  <a:cxn ang="0">
                    <a:pos x="198" y="614"/>
                  </a:cxn>
                  <a:cxn ang="0">
                    <a:pos x="375" y="292"/>
                  </a:cxn>
                  <a:cxn ang="0">
                    <a:pos x="534" y="115"/>
                  </a:cxn>
                  <a:cxn ang="0">
                    <a:pos x="559" y="138"/>
                  </a:cxn>
                  <a:cxn ang="0">
                    <a:pos x="445" y="264"/>
                  </a:cxn>
                  <a:cxn ang="0">
                    <a:pos x="311" y="487"/>
                  </a:cxn>
                  <a:cxn ang="0">
                    <a:pos x="188" y="738"/>
                  </a:cxn>
                  <a:cxn ang="0">
                    <a:pos x="353" y="738"/>
                  </a:cxn>
                  <a:cxn ang="0">
                    <a:pos x="417" y="651"/>
                  </a:cxn>
                  <a:cxn ang="0">
                    <a:pos x="638" y="279"/>
                  </a:cxn>
                  <a:cxn ang="0">
                    <a:pos x="653" y="85"/>
                  </a:cxn>
                  <a:cxn ang="0">
                    <a:pos x="577" y="17"/>
                  </a:cxn>
                </a:cxnLst>
                <a:rect l="0" t="0" r="r" b="b"/>
                <a:pathLst>
                  <a:path w="678" h="738">
                    <a:moveTo>
                      <a:pt x="577" y="17"/>
                    </a:moveTo>
                    <a:cubicBezTo>
                      <a:pt x="525" y="19"/>
                      <a:pt x="428" y="0"/>
                      <a:pt x="341" y="100"/>
                    </a:cubicBezTo>
                    <a:cubicBezTo>
                      <a:pt x="253" y="202"/>
                      <a:pt x="108" y="515"/>
                      <a:pt x="54" y="621"/>
                    </a:cubicBezTo>
                    <a:cubicBezTo>
                      <a:pt x="0" y="727"/>
                      <a:pt x="3" y="716"/>
                      <a:pt x="17" y="735"/>
                    </a:cubicBezTo>
                    <a:lnTo>
                      <a:pt x="140" y="738"/>
                    </a:lnTo>
                    <a:cubicBezTo>
                      <a:pt x="170" y="718"/>
                      <a:pt x="159" y="688"/>
                      <a:pt x="198" y="614"/>
                    </a:cubicBezTo>
                    <a:cubicBezTo>
                      <a:pt x="237" y="540"/>
                      <a:pt x="318" y="375"/>
                      <a:pt x="375" y="292"/>
                    </a:cubicBezTo>
                    <a:cubicBezTo>
                      <a:pt x="431" y="209"/>
                      <a:pt x="503" y="140"/>
                      <a:pt x="534" y="115"/>
                    </a:cubicBezTo>
                    <a:cubicBezTo>
                      <a:pt x="565" y="89"/>
                      <a:pt x="574" y="113"/>
                      <a:pt x="559" y="138"/>
                    </a:cubicBezTo>
                    <a:cubicBezTo>
                      <a:pt x="544" y="162"/>
                      <a:pt x="487" y="206"/>
                      <a:pt x="445" y="264"/>
                    </a:cubicBezTo>
                    <a:cubicBezTo>
                      <a:pt x="404" y="323"/>
                      <a:pt x="354" y="408"/>
                      <a:pt x="311" y="487"/>
                    </a:cubicBezTo>
                    <a:cubicBezTo>
                      <a:pt x="268" y="566"/>
                      <a:pt x="181" y="696"/>
                      <a:pt x="188" y="738"/>
                    </a:cubicBezTo>
                    <a:lnTo>
                      <a:pt x="353" y="738"/>
                    </a:lnTo>
                    <a:cubicBezTo>
                      <a:pt x="391" y="724"/>
                      <a:pt x="370" y="727"/>
                      <a:pt x="417" y="651"/>
                    </a:cubicBezTo>
                    <a:cubicBezTo>
                      <a:pt x="464" y="575"/>
                      <a:pt x="599" y="373"/>
                      <a:pt x="638" y="279"/>
                    </a:cubicBezTo>
                    <a:cubicBezTo>
                      <a:pt x="678" y="185"/>
                      <a:pt x="663" y="128"/>
                      <a:pt x="653" y="85"/>
                    </a:cubicBezTo>
                    <a:cubicBezTo>
                      <a:pt x="643" y="41"/>
                      <a:pt x="629" y="14"/>
                      <a:pt x="577" y="17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40" name="Freeform 80"/>
              <p:cNvSpPr>
                <a:spLocks/>
              </p:cNvSpPr>
              <p:nvPr/>
            </p:nvSpPr>
            <p:spPr bwMode="hidden">
              <a:xfrm rot="-744944">
                <a:off x="3996" y="3377"/>
                <a:ext cx="729" cy="1047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41" name="Freeform 81"/>
              <p:cNvSpPr>
                <a:spLocks/>
              </p:cNvSpPr>
              <p:nvPr/>
            </p:nvSpPr>
            <p:spPr bwMode="hidden">
              <a:xfrm>
                <a:off x="3685" y="3623"/>
                <a:ext cx="472" cy="726"/>
              </a:xfrm>
              <a:custGeom>
                <a:avLst/>
                <a:gdLst/>
                <a:ahLst/>
                <a:cxnLst>
                  <a:cxn ang="0">
                    <a:pos x="116" y="694"/>
                  </a:cxn>
                  <a:cxn ang="0">
                    <a:pos x="41" y="440"/>
                  </a:cxn>
                  <a:cxn ang="0">
                    <a:pos x="6" y="148"/>
                  </a:cxn>
                  <a:cxn ang="0">
                    <a:pos x="78" y="28"/>
                  </a:cxn>
                  <a:cxn ang="0">
                    <a:pos x="222" y="28"/>
                  </a:cxn>
                  <a:cxn ang="0">
                    <a:pos x="317" y="196"/>
                  </a:cxn>
                  <a:cxn ang="0">
                    <a:pos x="437" y="555"/>
                  </a:cxn>
                  <a:cxn ang="0">
                    <a:pos x="458" y="691"/>
                  </a:cxn>
                  <a:cxn ang="0">
                    <a:pos x="350" y="694"/>
                  </a:cxn>
                  <a:cxn ang="0">
                    <a:pos x="341" y="651"/>
                  </a:cxn>
                  <a:cxn ang="0">
                    <a:pos x="198" y="244"/>
                  </a:cxn>
                  <a:cxn ang="0">
                    <a:pos x="150" y="172"/>
                  </a:cxn>
                  <a:cxn ang="0">
                    <a:pos x="150" y="220"/>
                  </a:cxn>
                  <a:cxn ang="0">
                    <a:pos x="269" y="531"/>
                  </a:cxn>
                  <a:cxn ang="0">
                    <a:pos x="311" y="691"/>
                  </a:cxn>
                  <a:cxn ang="0">
                    <a:pos x="116" y="694"/>
                  </a:cxn>
                </a:cxnLst>
                <a:rect l="0" t="0" r="r" b="b"/>
                <a:pathLst>
                  <a:path w="472" h="726">
                    <a:moveTo>
                      <a:pt x="116" y="694"/>
                    </a:moveTo>
                    <a:cubicBezTo>
                      <a:pt x="71" y="652"/>
                      <a:pt x="59" y="531"/>
                      <a:pt x="41" y="440"/>
                    </a:cubicBezTo>
                    <a:cubicBezTo>
                      <a:pt x="23" y="349"/>
                      <a:pt x="0" y="216"/>
                      <a:pt x="6" y="148"/>
                    </a:cubicBezTo>
                    <a:cubicBezTo>
                      <a:pt x="12" y="79"/>
                      <a:pt x="42" y="48"/>
                      <a:pt x="78" y="28"/>
                    </a:cubicBezTo>
                    <a:cubicBezTo>
                      <a:pt x="114" y="8"/>
                      <a:pt x="182" y="0"/>
                      <a:pt x="222" y="28"/>
                    </a:cubicBezTo>
                    <a:cubicBezTo>
                      <a:pt x="261" y="56"/>
                      <a:pt x="281" y="108"/>
                      <a:pt x="317" y="196"/>
                    </a:cubicBezTo>
                    <a:cubicBezTo>
                      <a:pt x="353" y="284"/>
                      <a:pt x="414" y="473"/>
                      <a:pt x="437" y="555"/>
                    </a:cubicBezTo>
                    <a:cubicBezTo>
                      <a:pt x="460" y="637"/>
                      <a:pt x="472" y="668"/>
                      <a:pt x="458" y="691"/>
                    </a:cubicBezTo>
                    <a:lnTo>
                      <a:pt x="350" y="694"/>
                    </a:lnTo>
                    <a:cubicBezTo>
                      <a:pt x="331" y="687"/>
                      <a:pt x="366" y="726"/>
                      <a:pt x="341" y="651"/>
                    </a:cubicBezTo>
                    <a:cubicBezTo>
                      <a:pt x="316" y="576"/>
                      <a:pt x="230" y="323"/>
                      <a:pt x="198" y="244"/>
                    </a:cubicBezTo>
                    <a:cubicBezTo>
                      <a:pt x="166" y="164"/>
                      <a:pt x="158" y="176"/>
                      <a:pt x="150" y="172"/>
                    </a:cubicBezTo>
                    <a:cubicBezTo>
                      <a:pt x="142" y="168"/>
                      <a:pt x="130" y="160"/>
                      <a:pt x="150" y="220"/>
                    </a:cubicBezTo>
                    <a:cubicBezTo>
                      <a:pt x="170" y="280"/>
                      <a:pt x="242" y="453"/>
                      <a:pt x="269" y="531"/>
                    </a:cubicBezTo>
                    <a:cubicBezTo>
                      <a:pt x="296" y="609"/>
                      <a:pt x="337" y="664"/>
                      <a:pt x="311" y="691"/>
                    </a:cubicBezTo>
                    <a:lnTo>
                      <a:pt x="116" y="694"/>
                    </a:ln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grpSp>
            <p:nvGrpSpPr>
              <p:cNvPr id="42" name="Group 82"/>
              <p:cNvGrpSpPr>
                <a:grpSpLocks/>
              </p:cNvGrpSpPr>
              <p:nvPr/>
            </p:nvGrpSpPr>
            <p:grpSpPr bwMode="auto">
              <a:xfrm>
                <a:off x="3959" y="330"/>
                <a:ext cx="1724" cy="1316"/>
                <a:chOff x="196" y="1100"/>
                <a:chExt cx="2234" cy="1706"/>
              </a:xfrm>
            </p:grpSpPr>
            <p:sp>
              <p:nvSpPr>
                <p:cNvPr id="46" name="Freeform 83"/>
                <p:cNvSpPr>
                  <a:spLocks/>
                </p:cNvSpPr>
                <p:nvPr/>
              </p:nvSpPr>
              <p:spPr bwMode="hidden">
                <a:xfrm rot="-744944">
                  <a:off x="1583" y="1359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47" name="Freeform 84"/>
                <p:cNvSpPr>
                  <a:spLocks/>
                </p:cNvSpPr>
                <p:nvPr/>
              </p:nvSpPr>
              <p:spPr bwMode="hidden">
                <a:xfrm>
                  <a:off x="1295" y="1642"/>
                  <a:ext cx="474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48" name="Freeform 85"/>
                <p:cNvSpPr>
                  <a:spLocks/>
                </p:cNvSpPr>
                <p:nvPr/>
              </p:nvSpPr>
              <p:spPr bwMode="hidden">
                <a:xfrm>
                  <a:off x="1452" y="1100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49" name="Freeform 86"/>
                <p:cNvSpPr>
                  <a:spLocks/>
                </p:cNvSpPr>
                <p:nvPr/>
              </p:nvSpPr>
              <p:spPr bwMode="hidden">
                <a:xfrm rot="744944" flipH="1">
                  <a:off x="437" y="1510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50" name="Freeform 87"/>
                <p:cNvSpPr>
                  <a:spLocks/>
                </p:cNvSpPr>
                <p:nvPr/>
              </p:nvSpPr>
              <p:spPr bwMode="hidden">
                <a:xfrm rot="505459" flipH="1">
                  <a:off x="196" y="1235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43" name="Group 88"/>
              <p:cNvGrpSpPr>
                <a:grpSpLocks/>
              </p:cNvGrpSpPr>
              <p:nvPr/>
            </p:nvGrpSpPr>
            <p:grpSpPr bwMode="auto">
              <a:xfrm>
                <a:off x="151" y="-2"/>
                <a:ext cx="209" cy="4316"/>
                <a:chOff x="1834" y="-2"/>
                <a:chExt cx="209" cy="4316"/>
              </a:xfrm>
            </p:grpSpPr>
            <p:sp>
              <p:nvSpPr>
                <p:cNvPr id="44" name="Freeform 89"/>
                <p:cNvSpPr>
                  <a:spLocks/>
                </p:cNvSpPr>
                <p:nvPr/>
              </p:nvSpPr>
              <p:spPr bwMode="hidden">
                <a:xfrm>
                  <a:off x="1834" y="0"/>
                  <a:ext cx="209" cy="4314"/>
                </a:xfrm>
                <a:custGeom>
                  <a:avLst/>
                  <a:gdLst/>
                  <a:ahLst/>
                  <a:cxnLst>
                    <a:cxn ang="0">
                      <a:pos x="14" y="4314"/>
                    </a:cxn>
                    <a:cxn ang="0">
                      <a:pos x="19" y="3207"/>
                    </a:cxn>
                    <a:cxn ang="0">
                      <a:pos x="3" y="2467"/>
                    </a:cxn>
                    <a:cxn ang="0">
                      <a:pos x="3" y="2330"/>
                    </a:cxn>
                    <a:cxn ang="0">
                      <a:pos x="8" y="2288"/>
                    </a:cxn>
                    <a:cxn ang="0">
                      <a:pos x="10" y="2244"/>
                    </a:cxn>
                    <a:cxn ang="0">
                      <a:pos x="3" y="2193"/>
                    </a:cxn>
                    <a:cxn ang="0">
                      <a:pos x="3" y="2103"/>
                    </a:cxn>
                    <a:cxn ang="0">
                      <a:pos x="12" y="1849"/>
                    </a:cxn>
                    <a:cxn ang="0">
                      <a:pos x="10" y="1270"/>
                    </a:cxn>
                    <a:cxn ang="0">
                      <a:pos x="12" y="0"/>
                    </a:cxn>
                    <a:cxn ang="0">
                      <a:pos x="34" y="4"/>
                    </a:cxn>
                    <a:cxn ang="0">
                      <a:pos x="37" y="1026"/>
                    </a:cxn>
                    <a:cxn ang="0">
                      <a:pos x="36" y="1897"/>
                    </a:cxn>
                    <a:cxn ang="0">
                      <a:pos x="25" y="2105"/>
                    </a:cxn>
                    <a:cxn ang="0">
                      <a:pos x="39" y="2212"/>
                    </a:cxn>
                    <a:cxn ang="0">
                      <a:pos x="102" y="2228"/>
                    </a:cxn>
                    <a:cxn ang="0">
                      <a:pos x="163" y="2228"/>
                    </a:cxn>
                    <a:cxn ang="0">
                      <a:pos x="181" y="2184"/>
                    </a:cxn>
                    <a:cxn ang="0">
                      <a:pos x="180" y="2077"/>
                    </a:cxn>
                    <a:cxn ang="0">
                      <a:pos x="178" y="1969"/>
                    </a:cxn>
                    <a:cxn ang="0">
                      <a:pos x="173" y="1817"/>
                    </a:cxn>
                    <a:cxn ang="0">
                      <a:pos x="167" y="3"/>
                    </a:cxn>
                    <a:cxn ang="0">
                      <a:pos x="202" y="6"/>
                    </a:cxn>
                    <a:cxn ang="0">
                      <a:pos x="195" y="701"/>
                    </a:cxn>
                    <a:cxn ang="0">
                      <a:pos x="198" y="1841"/>
                    </a:cxn>
                    <a:cxn ang="0">
                      <a:pos x="209" y="2148"/>
                    </a:cxn>
                    <a:cxn ang="0">
                      <a:pos x="198" y="2264"/>
                    </a:cxn>
                    <a:cxn ang="0">
                      <a:pos x="206" y="2330"/>
                    </a:cxn>
                    <a:cxn ang="0">
                      <a:pos x="206" y="2512"/>
                    </a:cxn>
                    <a:cxn ang="0">
                      <a:pos x="193" y="3287"/>
                    </a:cxn>
                    <a:cxn ang="0">
                      <a:pos x="197" y="4314"/>
                    </a:cxn>
                    <a:cxn ang="0">
                      <a:pos x="176" y="4313"/>
                    </a:cxn>
                    <a:cxn ang="0">
                      <a:pos x="175" y="3786"/>
                    </a:cxn>
                    <a:cxn ang="0">
                      <a:pos x="171" y="3391"/>
                    </a:cxn>
                    <a:cxn ang="0">
                      <a:pos x="178" y="2720"/>
                    </a:cxn>
                    <a:cxn ang="0">
                      <a:pos x="185" y="2356"/>
                    </a:cxn>
                    <a:cxn ang="0">
                      <a:pos x="170" y="2288"/>
                    </a:cxn>
                    <a:cxn ang="0">
                      <a:pos x="103" y="2308"/>
                    </a:cxn>
                    <a:cxn ang="0">
                      <a:pos x="41" y="2296"/>
                    </a:cxn>
                    <a:cxn ang="0">
                      <a:pos x="23" y="2467"/>
                    </a:cxn>
                    <a:cxn ang="0">
                      <a:pos x="37" y="2955"/>
                    </a:cxn>
                    <a:cxn ang="0">
                      <a:pos x="39" y="3730"/>
                    </a:cxn>
                    <a:cxn ang="0">
                      <a:pos x="37" y="4313"/>
                    </a:cxn>
                    <a:cxn ang="0">
                      <a:pos x="14" y="4314"/>
                    </a:cxn>
                  </a:cxnLst>
                  <a:rect l="0" t="0" r="r" b="b"/>
                  <a:pathLst>
                    <a:path w="209" h="4314">
                      <a:moveTo>
                        <a:pt x="14" y="4314"/>
                      </a:moveTo>
                      <a:cubicBezTo>
                        <a:pt x="11" y="4130"/>
                        <a:pt x="21" y="3515"/>
                        <a:pt x="19" y="3207"/>
                      </a:cubicBezTo>
                      <a:cubicBezTo>
                        <a:pt x="17" y="2899"/>
                        <a:pt x="5" y="2613"/>
                        <a:pt x="3" y="2467"/>
                      </a:cubicBezTo>
                      <a:cubicBezTo>
                        <a:pt x="0" y="2321"/>
                        <a:pt x="2" y="2360"/>
                        <a:pt x="3" y="2330"/>
                      </a:cubicBezTo>
                      <a:cubicBezTo>
                        <a:pt x="3" y="2300"/>
                        <a:pt x="7" y="2302"/>
                        <a:pt x="8" y="2288"/>
                      </a:cubicBezTo>
                      <a:cubicBezTo>
                        <a:pt x="10" y="2274"/>
                        <a:pt x="11" y="2260"/>
                        <a:pt x="10" y="2244"/>
                      </a:cubicBezTo>
                      <a:cubicBezTo>
                        <a:pt x="9" y="2228"/>
                        <a:pt x="4" y="2217"/>
                        <a:pt x="3" y="2193"/>
                      </a:cubicBezTo>
                      <a:cubicBezTo>
                        <a:pt x="1" y="2169"/>
                        <a:pt x="1" y="2159"/>
                        <a:pt x="3" y="2103"/>
                      </a:cubicBezTo>
                      <a:cubicBezTo>
                        <a:pt x="4" y="2046"/>
                        <a:pt x="11" y="1988"/>
                        <a:pt x="12" y="1849"/>
                      </a:cubicBezTo>
                      <a:cubicBezTo>
                        <a:pt x="13" y="1710"/>
                        <a:pt x="10" y="1578"/>
                        <a:pt x="10" y="1270"/>
                      </a:cubicBezTo>
                      <a:cubicBezTo>
                        <a:pt x="10" y="961"/>
                        <a:pt x="8" y="211"/>
                        <a:pt x="12" y="0"/>
                      </a:cubicBezTo>
                      <a:lnTo>
                        <a:pt x="34" y="4"/>
                      </a:lnTo>
                      <a:cubicBezTo>
                        <a:pt x="38" y="175"/>
                        <a:pt x="37" y="711"/>
                        <a:pt x="37" y="1026"/>
                      </a:cubicBezTo>
                      <a:cubicBezTo>
                        <a:pt x="38" y="1342"/>
                        <a:pt x="38" y="1717"/>
                        <a:pt x="36" y="1897"/>
                      </a:cubicBezTo>
                      <a:cubicBezTo>
                        <a:pt x="39" y="1973"/>
                        <a:pt x="29" y="2051"/>
                        <a:pt x="25" y="2105"/>
                      </a:cubicBezTo>
                      <a:cubicBezTo>
                        <a:pt x="22" y="2164"/>
                        <a:pt x="20" y="2202"/>
                        <a:pt x="39" y="2212"/>
                      </a:cubicBezTo>
                      <a:cubicBezTo>
                        <a:pt x="57" y="2226"/>
                        <a:pt x="81" y="2231"/>
                        <a:pt x="102" y="2228"/>
                      </a:cubicBezTo>
                      <a:cubicBezTo>
                        <a:pt x="123" y="2231"/>
                        <a:pt x="150" y="2235"/>
                        <a:pt x="163" y="2228"/>
                      </a:cubicBezTo>
                      <a:cubicBezTo>
                        <a:pt x="176" y="2221"/>
                        <a:pt x="178" y="2209"/>
                        <a:pt x="181" y="2184"/>
                      </a:cubicBezTo>
                      <a:cubicBezTo>
                        <a:pt x="184" y="2159"/>
                        <a:pt x="180" y="2113"/>
                        <a:pt x="180" y="2077"/>
                      </a:cubicBezTo>
                      <a:cubicBezTo>
                        <a:pt x="179" y="2041"/>
                        <a:pt x="179" y="2012"/>
                        <a:pt x="178" y="1969"/>
                      </a:cubicBezTo>
                      <a:cubicBezTo>
                        <a:pt x="174" y="1922"/>
                        <a:pt x="175" y="2145"/>
                        <a:pt x="173" y="1817"/>
                      </a:cubicBezTo>
                      <a:cubicBezTo>
                        <a:pt x="171" y="1490"/>
                        <a:pt x="163" y="305"/>
                        <a:pt x="167" y="3"/>
                      </a:cubicBezTo>
                      <a:lnTo>
                        <a:pt x="202" y="6"/>
                      </a:lnTo>
                      <a:cubicBezTo>
                        <a:pt x="206" y="122"/>
                        <a:pt x="195" y="395"/>
                        <a:pt x="195" y="701"/>
                      </a:cubicBezTo>
                      <a:cubicBezTo>
                        <a:pt x="194" y="1006"/>
                        <a:pt x="196" y="1600"/>
                        <a:pt x="198" y="1841"/>
                      </a:cubicBezTo>
                      <a:cubicBezTo>
                        <a:pt x="197" y="1985"/>
                        <a:pt x="209" y="2095"/>
                        <a:pt x="209" y="2148"/>
                      </a:cubicBezTo>
                      <a:cubicBezTo>
                        <a:pt x="209" y="2201"/>
                        <a:pt x="203" y="2212"/>
                        <a:pt x="198" y="2264"/>
                      </a:cubicBezTo>
                      <a:cubicBezTo>
                        <a:pt x="208" y="2285"/>
                        <a:pt x="205" y="2289"/>
                        <a:pt x="206" y="2330"/>
                      </a:cubicBezTo>
                      <a:cubicBezTo>
                        <a:pt x="208" y="2371"/>
                        <a:pt x="209" y="2352"/>
                        <a:pt x="206" y="2512"/>
                      </a:cubicBezTo>
                      <a:cubicBezTo>
                        <a:pt x="204" y="2672"/>
                        <a:pt x="194" y="2987"/>
                        <a:pt x="193" y="3287"/>
                      </a:cubicBezTo>
                      <a:cubicBezTo>
                        <a:pt x="192" y="3587"/>
                        <a:pt x="200" y="4143"/>
                        <a:pt x="197" y="4314"/>
                      </a:cubicBezTo>
                      <a:lnTo>
                        <a:pt x="176" y="4313"/>
                      </a:lnTo>
                      <a:cubicBezTo>
                        <a:pt x="172" y="4225"/>
                        <a:pt x="176" y="3940"/>
                        <a:pt x="175" y="3786"/>
                      </a:cubicBezTo>
                      <a:cubicBezTo>
                        <a:pt x="174" y="3632"/>
                        <a:pt x="171" y="3568"/>
                        <a:pt x="171" y="3391"/>
                      </a:cubicBezTo>
                      <a:cubicBezTo>
                        <a:pt x="172" y="3213"/>
                        <a:pt x="176" y="2892"/>
                        <a:pt x="178" y="2720"/>
                      </a:cubicBezTo>
                      <a:cubicBezTo>
                        <a:pt x="180" y="2547"/>
                        <a:pt x="186" y="2428"/>
                        <a:pt x="185" y="2356"/>
                      </a:cubicBezTo>
                      <a:cubicBezTo>
                        <a:pt x="183" y="2332"/>
                        <a:pt x="187" y="2295"/>
                        <a:pt x="170" y="2288"/>
                      </a:cubicBezTo>
                      <a:cubicBezTo>
                        <a:pt x="158" y="2275"/>
                        <a:pt x="125" y="2307"/>
                        <a:pt x="103" y="2308"/>
                      </a:cubicBezTo>
                      <a:cubicBezTo>
                        <a:pt x="82" y="2309"/>
                        <a:pt x="54" y="2270"/>
                        <a:pt x="41" y="2296"/>
                      </a:cubicBezTo>
                      <a:cubicBezTo>
                        <a:pt x="27" y="2322"/>
                        <a:pt x="23" y="2357"/>
                        <a:pt x="23" y="2467"/>
                      </a:cubicBezTo>
                      <a:cubicBezTo>
                        <a:pt x="22" y="2577"/>
                        <a:pt x="35" y="2745"/>
                        <a:pt x="37" y="2955"/>
                      </a:cubicBezTo>
                      <a:cubicBezTo>
                        <a:pt x="40" y="3166"/>
                        <a:pt x="39" y="3503"/>
                        <a:pt x="39" y="3730"/>
                      </a:cubicBezTo>
                      <a:cubicBezTo>
                        <a:pt x="39" y="3957"/>
                        <a:pt x="41" y="4216"/>
                        <a:pt x="37" y="4313"/>
                      </a:cubicBezTo>
                      <a:lnTo>
                        <a:pt x="14" y="4314"/>
                      </a:ln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45" name="Freeform 90"/>
                <p:cNvSpPr>
                  <a:spLocks/>
                </p:cNvSpPr>
                <p:nvPr/>
              </p:nvSpPr>
              <p:spPr bwMode="hidden">
                <a:xfrm flipV="1">
                  <a:off x="1943" y="-2"/>
                  <a:ext cx="47" cy="2199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</p:grpSp>
        <p:sp>
          <p:nvSpPr>
            <p:cNvPr id="6" name="Rectangle 91"/>
            <p:cNvSpPr>
              <a:spLocks noChangeArrowheads="1"/>
            </p:cNvSpPr>
            <p:nvPr userDrawn="1"/>
          </p:nvSpPr>
          <p:spPr bwMode="gray">
            <a:xfrm>
              <a:off x="740" y="2161"/>
              <a:ext cx="5016" cy="4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89180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179513" y="2198688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89181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7213" y="38735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94" name="Rectangle 9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51C08-54C4-4B8E-9F50-0B7B85CEE76C}" type="datetime1">
              <a:rPr lang="ja-JP" altLang="en-US" smtClean="0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95" name="Rectangle 9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6" name="Rectangle 9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C99D9-623F-46F1-ABCD-39A294E16422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9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BF543-3147-421E-B7D2-009BD83A3D75}" type="datetime1">
              <a:rPr lang="ja-JP" altLang="en-US" smtClean="0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5" name="Rectangle 9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BFA04-4878-4DCA-8A61-69B4B2E0CC8C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986588" y="201613"/>
            <a:ext cx="2100262" cy="5894387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201613"/>
            <a:ext cx="6148388" cy="5894387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9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150D8-5E6A-481B-B7E5-1B4AD356571D}" type="datetime1">
              <a:rPr lang="ja-JP" altLang="en-US" smtClean="0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5" name="Rectangle 9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962E5-DA8F-45EB-98DD-A5069AB47AA7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タイトル、クリップ アート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4450" y="201613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クリップアート プレースホルダ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9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65EE8-A4A6-4F20-B8DF-3DF78B7A8AC5}" type="datetime1">
              <a:rPr lang="ja-JP" altLang="en-US" smtClean="0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6" name="Rectangle 9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9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B4116-3FB1-49F8-A966-58300204D555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85800" y="201613"/>
            <a:ext cx="8401050" cy="58943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9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1EA91-D485-467D-96A3-9C380F6DBA27}" type="datetime1">
              <a:rPr lang="ja-JP" altLang="en-US" smtClean="0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4" name="Rectangle 9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9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31C79-2D7F-4CA0-9E09-FF429D72F491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1314450" y="201613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9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D3249-E1BB-472D-8AC5-5EDBF1196A51}" type="datetime1">
              <a:rPr lang="ja-JP" altLang="en-US" smtClean="0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8" name="Rectangle 9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9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B4374-DB2A-4A2F-BAA3-043D10D4FCA5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4450" y="201613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9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4E469-6FAF-47B7-AC9A-72EE4F023141}" type="datetime1">
              <a:rPr lang="ja-JP" altLang="en-US" smtClean="0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7" name="Rectangle 9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9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F7B45-ABA3-404C-AC2F-17C6BE59BBA2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9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4BE49-81E6-43F1-85AE-EB70D6CA9FBC}" type="datetime1">
              <a:rPr lang="ja-JP" altLang="en-US" smtClean="0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5" name="Rectangle 9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56623-B6D7-427B-97A2-B88881CBA486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9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E3D4B-7726-4CB9-9780-B07B115703BE}" type="datetime1">
              <a:rPr lang="ja-JP" altLang="en-US" smtClean="0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5" name="Rectangle 9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43C1E-7235-48E2-96E8-D250CAAAD723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9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D82CA-4796-46AB-AE93-1944F1B4E58B}" type="datetime1">
              <a:rPr lang="ja-JP" altLang="en-US" smtClean="0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6" name="Rectangle 9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9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D2824-4880-4A4D-8399-48DD2642070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9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1D6D6-FAF7-4747-8315-1C40226CB471}" type="datetime1">
              <a:rPr lang="ja-JP" altLang="en-US" smtClean="0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8" name="Rectangle 9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9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E9B80-0D48-49E1-B6AD-AC4085E8A10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9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9CB69-35F7-494C-B5AE-55907DD4FDD2}" type="datetime1">
              <a:rPr lang="ja-JP" altLang="en-US" smtClean="0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4" name="Rectangle 9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9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330D7-F29C-4679-B6BF-C4A30D59F639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22A4B-BAE5-4988-8180-DE29AF52236B}" type="datetime1">
              <a:rPr lang="ja-JP" altLang="en-US" smtClean="0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3" name="Rectangle 9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9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E99C6-B1AB-4599-9202-A54C2B1B3971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9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139C2-3B4A-41C6-9E8E-0A50C239D5E4}" type="datetime1">
              <a:rPr lang="ja-JP" altLang="en-US" smtClean="0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6" name="Rectangle 9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9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845F7-444C-48BC-8D7F-281169474D73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9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ED4BC-0381-4268-920F-BD12A86CCBD6}" type="datetime1">
              <a:rPr lang="ja-JP" altLang="en-US" smtClean="0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6" name="Rectangle 9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9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174A0-6EEA-4FFA-8971-2626606BC128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25400" y="0"/>
            <a:ext cx="9166225" cy="7027863"/>
            <a:chOff x="-16" y="0"/>
            <a:chExt cx="5774" cy="4427"/>
          </a:xfrm>
        </p:grpSpPr>
        <p:grpSp>
          <p:nvGrpSpPr>
            <p:cNvPr id="2056" name="Group 3"/>
            <p:cNvGrpSpPr>
              <a:grpSpLocks/>
            </p:cNvGrpSpPr>
            <p:nvPr userDrawn="1"/>
          </p:nvGrpSpPr>
          <p:grpSpPr bwMode="auto">
            <a:xfrm>
              <a:off x="-16" y="0"/>
              <a:ext cx="5771" cy="4427"/>
              <a:chOff x="-14" y="-3"/>
              <a:chExt cx="5771" cy="4427"/>
            </a:xfrm>
          </p:grpSpPr>
          <p:grpSp>
            <p:nvGrpSpPr>
              <p:cNvPr id="2059" name="Group 4"/>
              <p:cNvGrpSpPr>
                <a:grpSpLocks/>
              </p:cNvGrpSpPr>
              <p:nvPr/>
            </p:nvGrpSpPr>
            <p:grpSpPr bwMode="auto">
              <a:xfrm>
                <a:off x="1834" y="-2"/>
                <a:ext cx="209" cy="4316"/>
                <a:chOff x="1834" y="-2"/>
                <a:chExt cx="209" cy="4316"/>
              </a:xfrm>
            </p:grpSpPr>
            <p:sp>
              <p:nvSpPr>
                <p:cNvPr id="88069" name="Freeform 5"/>
                <p:cNvSpPr>
                  <a:spLocks/>
                </p:cNvSpPr>
                <p:nvPr/>
              </p:nvSpPr>
              <p:spPr bwMode="white">
                <a:xfrm>
                  <a:off x="1834" y="0"/>
                  <a:ext cx="209" cy="4314"/>
                </a:xfrm>
                <a:custGeom>
                  <a:avLst/>
                  <a:gdLst/>
                  <a:ahLst/>
                  <a:cxnLst>
                    <a:cxn ang="0">
                      <a:pos x="14" y="4314"/>
                    </a:cxn>
                    <a:cxn ang="0">
                      <a:pos x="19" y="3207"/>
                    </a:cxn>
                    <a:cxn ang="0">
                      <a:pos x="3" y="2467"/>
                    </a:cxn>
                    <a:cxn ang="0">
                      <a:pos x="3" y="2330"/>
                    </a:cxn>
                    <a:cxn ang="0">
                      <a:pos x="8" y="2288"/>
                    </a:cxn>
                    <a:cxn ang="0">
                      <a:pos x="10" y="2244"/>
                    </a:cxn>
                    <a:cxn ang="0">
                      <a:pos x="3" y="2193"/>
                    </a:cxn>
                    <a:cxn ang="0">
                      <a:pos x="3" y="2103"/>
                    </a:cxn>
                    <a:cxn ang="0">
                      <a:pos x="12" y="1849"/>
                    </a:cxn>
                    <a:cxn ang="0">
                      <a:pos x="10" y="1270"/>
                    </a:cxn>
                    <a:cxn ang="0">
                      <a:pos x="12" y="0"/>
                    </a:cxn>
                    <a:cxn ang="0">
                      <a:pos x="34" y="4"/>
                    </a:cxn>
                    <a:cxn ang="0">
                      <a:pos x="37" y="1026"/>
                    </a:cxn>
                    <a:cxn ang="0">
                      <a:pos x="36" y="1897"/>
                    </a:cxn>
                    <a:cxn ang="0">
                      <a:pos x="25" y="2105"/>
                    </a:cxn>
                    <a:cxn ang="0">
                      <a:pos x="39" y="2212"/>
                    </a:cxn>
                    <a:cxn ang="0">
                      <a:pos x="102" y="2228"/>
                    </a:cxn>
                    <a:cxn ang="0">
                      <a:pos x="163" y="2228"/>
                    </a:cxn>
                    <a:cxn ang="0">
                      <a:pos x="181" y="2184"/>
                    </a:cxn>
                    <a:cxn ang="0">
                      <a:pos x="180" y="2077"/>
                    </a:cxn>
                    <a:cxn ang="0">
                      <a:pos x="178" y="1969"/>
                    </a:cxn>
                    <a:cxn ang="0">
                      <a:pos x="173" y="1817"/>
                    </a:cxn>
                    <a:cxn ang="0">
                      <a:pos x="167" y="3"/>
                    </a:cxn>
                    <a:cxn ang="0">
                      <a:pos x="202" y="6"/>
                    </a:cxn>
                    <a:cxn ang="0">
                      <a:pos x="195" y="701"/>
                    </a:cxn>
                    <a:cxn ang="0">
                      <a:pos x="198" y="1841"/>
                    </a:cxn>
                    <a:cxn ang="0">
                      <a:pos x="209" y="2148"/>
                    </a:cxn>
                    <a:cxn ang="0">
                      <a:pos x="198" y="2264"/>
                    </a:cxn>
                    <a:cxn ang="0">
                      <a:pos x="206" y="2330"/>
                    </a:cxn>
                    <a:cxn ang="0">
                      <a:pos x="206" y="2512"/>
                    </a:cxn>
                    <a:cxn ang="0">
                      <a:pos x="193" y="3287"/>
                    </a:cxn>
                    <a:cxn ang="0">
                      <a:pos x="197" y="4314"/>
                    </a:cxn>
                    <a:cxn ang="0">
                      <a:pos x="176" y="4313"/>
                    </a:cxn>
                    <a:cxn ang="0">
                      <a:pos x="175" y="3786"/>
                    </a:cxn>
                    <a:cxn ang="0">
                      <a:pos x="171" y="3391"/>
                    </a:cxn>
                    <a:cxn ang="0">
                      <a:pos x="178" y="2720"/>
                    </a:cxn>
                    <a:cxn ang="0">
                      <a:pos x="185" y="2356"/>
                    </a:cxn>
                    <a:cxn ang="0">
                      <a:pos x="170" y="2288"/>
                    </a:cxn>
                    <a:cxn ang="0">
                      <a:pos x="103" y="2308"/>
                    </a:cxn>
                    <a:cxn ang="0">
                      <a:pos x="41" y="2296"/>
                    </a:cxn>
                    <a:cxn ang="0">
                      <a:pos x="23" y="2467"/>
                    </a:cxn>
                    <a:cxn ang="0">
                      <a:pos x="37" y="2955"/>
                    </a:cxn>
                    <a:cxn ang="0">
                      <a:pos x="39" y="3730"/>
                    </a:cxn>
                    <a:cxn ang="0">
                      <a:pos x="37" y="4313"/>
                    </a:cxn>
                    <a:cxn ang="0">
                      <a:pos x="14" y="4314"/>
                    </a:cxn>
                  </a:cxnLst>
                  <a:rect l="0" t="0" r="r" b="b"/>
                  <a:pathLst>
                    <a:path w="209" h="4314">
                      <a:moveTo>
                        <a:pt x="14" y="4314"/>
                      </a:moveTo>
                      <a:cubicBezTo>
                        <a:pt x="11" y="4130"/>
                        <a:pt x="21" y="3515"/>
                        <a:pt x="19" y="3207"/>
                      </a:cubicBezTo>
                      <a:cubicBezTo>
                        <a:pt x="17" y="2899"/>
                        <a:pt x="5" y="2613"/>
                        <a:pt x="3" y="2467"/>
                      </a:cubicBezTo>
                      <a:cubicBezTo>
                        <a:pt x="0" y="2321"/>
                        <a:pt x="2" y="2360"/>
                        <a:pt x="3" y="2330"/>
                      </a:cubicBezTo>
                      <a:cubicBezTo>
                        <a:pt x="3" y="2300"/>
                        <a:pt x="7" y="2302"/>
                        <a:pt x="8" y="2288"/>
                      </a:cubicBezTo>
                      <a:cubicBezTo>
                        <a:pt x="10" y="2274"/>
                        <a:pt x="11" y="2260"/>
                        <a:pt x="10" y="2244"/>
                      </a:cubicBezTo>
                      <a:cubicBezTo>
                        <a:pt x="9" y="2228"/>
                        <a:pt x="4" y="2217"/>
                        <a:pt x="3" y="2193"/>
                      </a:cubicBezTo>
                      <a:cubicBezTo>
                        <a:pt x="1" y="2169"/>
                        <a:pt x="1" y="2159"/>
                        <a:pt x="3" y="2103"/>
                      </a:cubicBezTo>
                      <a:cubicBezTo>
                        <a:pt x="4" y="2046"/>
                        <a:pt x="11" y="1988"/>
                        <a:pt x="12" y="1849"/>
                      </a:cubicBezTo>
                      <a:cubicBezTo>
                        <a:pt x="13" y="1710"/>
                        <a:pt x="10" y="1578"/>
                        <a:pt x="10" y="1270"/>
                      </a:cubicBezTo>
                      <a:cubicBezTo>
                        <a:pt x="10" y="961"/>
                        <a:pt x="8" y="211"/>
                        <a:pt x="12" y="0"/>
                      </a:cubicBezTo>
                      <a:lnTo>
                        <a:pt x="34" y="4"/>
                      </a:lnTo>
                      <a:cubicBezTo>
                        <a:pt x="38" y="175"/>
                        <a:pt x="37" y="711"/>
                        <a:pt x="37" y="1026"/>
                      </a:cubicBezTo>
                      <a:cubicBezTo>
                        <a:pt x="38" y="1342"/>
                        <a:pt x="38" y="1717"/>
                        <a:pt x="36" y="1897"/>
                      </a:cubicBezTo>
                      <a:cubicBezTo>
                        <a:pt x="39" y="1973"/>
                        <a:pt x="29" y="2051"/>
                        <a:pt x="25" y="2105"/>
                      </a:cubicBezTo>
                      <a:cubicBezTo>
                        <a:pt x="22" y="2164"/>
                        <a:pt x="20" y="2202"/>
                        <a:pt x="39" y="2212"/>
                      </a:cubicBezTo>
                      <a:cubicBezTo>
                        <a:pt x="57" y="2226"/>
                        <a:pt x="81" y="2231"/>
                        <a:pt x="102" y="2228"/>
                      </a:cubicBezTo>
                      <a:cubicBezTo>
                        <a:pt x="123" y="2231"/>
                        <a:pt x="150" y="2235"/>
                        <a:pt x="163" y="2228"/>
                      </a:cubicBezTo>
                      <a:cubicBezTo>
                        <a:pt x="176" y="2221"/>
                        <a:pt x="178" y="2209"/>
                        <a:pt x="181" y="2184"/>
                      </a:cubicBezTo>
                      <a:cubicBezTo>
                        <a:pt x="184" y="2159"/>
                        <a:pt x="180" y="2113"/>
                        <a:pt x="180" y="2077"/>
                      </a:cubicBezTo>
                      <a:cubicBezTo>
                        <a:pt x="179" y="2041"/>
                        <a:pt x="179" y="2012"/>
                        <a:pt x="178" y="1969"/>
                      </a:cubicBezTo>
                      <a:cubicBezTo>
                        <a:pt x="174" y="1922"/>
                        <a:pt x="175" y="2145"/>
                        <a:pt x="173" y="1817"/>
                      </a:cubicBezTo>
                      <a:cubicBezTo>
                        <a:pt x="171" y="1490"/>
                        <a:pt x="163" y="305"/>
                        <a:pt x="167" y="3"/>
                      </a:cubicBezTo>
                      <a:lnTo>
                        <a:pt x="202" y="6"/>
                      </a:lnTo>
                      <a:cubicBezTo>
                        <a:pt x="206" y="122"/>
                        <a:pt x="195" y="395"/>
                        <a:pt x="195" y="701"/>
                      </a:cubicBezTo>
                      <a:cubicBezTo>
                        <a:pt x="194" y="1006"/>
                        <a:pt x="196" y="1600"/>
                        <a:pt x="198" y="1841"/>
                      </a:cubicBezTo>
                      <a:cubicBezTo>
                        <a:pt x="197" y="1985"/>
                        <a:pt x="209" y="2095"/>
                        <a:pt x="209" y="2148"/>
                      </a:cubicBezTo>
                      <a:cubicBezTo>
                        <a:pt x="209" y="2201"/>
                        <a:pt x="203" y="2212"/>
                        <a:pt x="198" y="2264"/>
                      </a:cubicBezTo>
                      <a:cubicBezTo>
                        <a:pt x="208" y="2285"/>
                        <a:pt x="205" y="2289"/>
                        <a:pt x="206" y="2330"/>
                      </a:cubicBezTo>
                      <a:cubicBezTo>
                        <a:pt x="208" y="2371"/>
                        <a:pt x="209" y="2352"/>
                        <a:pt x="206" y="2512"/>
                      </a:cubicBezTo>
                      <a:cubicBezTo>
                        <a:pt x="204" y="2672"/>
                        <a:pt x="194" y="2987"/>
                        <a:pt x="193" y="3287"/>
                      </a:cubicBezTo>
                      <a:cubicBezTo>
                        <a:pt x="192" y="3587"/>
                        <a:pt x="200" y="4143"/>
                        <a:pt x="197" y="4314"/>
                      </a:cubicBezTo>
                      <a:lnTo>
                        <a:pt x="176" y="4313"/>
                      </a:lnTo>
                      <a:cubicBezTo>
                        <a:pt x="172" y="4225"/>
                        <a:pt x="176" y="3940"/>
                        <a:pt x="175" y="3786"/>
                      </a:cubicBezTo>
                      <a:cubicBezTo>
                        <a:pt x="174" y="3632"/>
                        <a:pt x="171" y="3568"/>
                        <a:pt x="171" y="3391"/>
                      </a:cubicBezTo>
                      <a:cubicBezTo>
                        <a:pt x="172" y="3213"/>
                        <a:pt x="176" y="2892"/>
                        <a:pt x="178" y="2720"/>
                      </a:cubicBezTo>
                      <a:cubicBezTo>
                        <a:pt x="180" y="2547"/>
                        <a:pt x="186" y="2428"/>
                        <a:pt x="185" y="2356"/>
                      </a:cubicBezTo>
                      <a:cubicBezTo>
                        <a:pt x="183" y="2332"/>
                        <a:pt x="187" y="2295"/>
                        <a:pt x="170" y="2288"/>
                      </a:cubicBezTo>
                      <a:cubicBezTo>
                        <a:pt x="158" y="2275"/>
                        <a:pt x="125" y="2307"/>
                        <a:pt x="103" y="2308"/>
                      </a:cubicBezTo>
                      <a:cubicBezTo>
                        <a:pt x="82" y="2309"/>
                        <a:pt x="54" y="2270"/>
                        <a:pt x="41" y="2296"/>
                      </a:cubicBezTo>
                      <a:cubicBezTo>
                        <a:pt x="27" y="2322"/>
                        <a:pt x="23" y="2357"/>
                        <a:pt x="23" y="2467"/>
                      </a:cubicBezTo>
                      <a:cubicBezTo>
                        <a:pt x="22" y="2577"/>
                        <a:pt x="35" y="2745"/>
                        <a:pt x="37" y="2955"/>
                      </a:cubicBezTo>
                      <a:cubicBezTo>
                        <a:pt x="40" y="3166"/>
                        <a:pt x="39" y="3503"/>
                        <a:pt x="39" y="3730"/>
                      </a:cubicBezTo>
                      <a:cubicBezTo>
                        <a:pt x="39" y="3957"/>
                        <a:pt x="41" y="4216"/>
                        <a:pt x="37" y="4313"/>
                      </a:cubicBezTo>
                      <a:lnTo>
                        <a:pt x="14" y="4314"/>
                      </a:ln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070" name="Freeform 6"/>
                <p:cNvSpPr>
                  <a:spLocks/>
                </p:cNvSpPr>
                <p:nvPr/>
              </p:nvSpPr>
              <p:spPr bwMode="white">
                <a:xfrm flipV="1">
                  <a:off x="1943" y="-2"/>
                  <a:ext cx="47" cy="2199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060" name="Group 7"/>
              <p:cNvGrpSpPr>
                <a:grpSpLocks/>
              </p:cNvGrpSpPr>
              <p:nvPr/>
            </p:nvGrpSpPr>
            <p:grpSpPr bwMode="auto">
              <a:xfrm flipV="1">
                <a:off x="5312" y="0"/>
                <a:ext cx="321" cy="4318"/>
                <a:chOff x="2971" y="-3"/>
                <a:chExt cx="493" cy="4325"/>
              </a:xfrm>
            </p:grpSpPr>
            <p:sp>
              <p:nvSpPr>
                <p:cNvPr id="88072" name="Freeform 8"/>
                <p:cNvSpPr>
                  <a:spLocks/>
                </p:cNvSpPr>
                <p:nvPr/>
              </p:nvSpPr>
              <p:spPr bwMode="white">
                <a:xfrm>
                  <a:off x="2971" y="-3"/>
                  <a:ext cx="493" cy="4323"/>
                </a:xfrm>
                <a:custGeom>
                  <a:avLst/>
                  <a:gdLst/>
                  <a:ahLst/>
                  <a:cxnLst>
                    <a:cxn ang="0">
                      <a:pos x="40" y="7"/>
                    </a:cxn>
                    <a:cxn ang="0">
                      <a:pos x="44" y="1111"/>
                    </a:cxn>
                    <a:cxn ang="0">
                      <a:pos x="6" y="1852"/>
                    </a:cxn>
                    <a:cxn ang="0">
                      <a:pos x="6" y="1989"/>
                    </a:cxn>
                    <a:cxn ang="0">
                      <a:pos x="20" y="2031"/>
                    </a:cxn>
                    <a:cxn ang="0">
                      <a:pos x="24" y="2075"/>
                    </a:cxn>
                    <a:cxn ang="0">
                      <a:pos x="6" y="2126"/>
                    </a:cxn>
                    <a:cxn ang="0">
                      <a:pos x="6" y="2217"/>
                    </a:cxn>
                    <a:cxn ang="0">
                      <a:pos x="28" y="2471"/>
                    </a:cxn>
                    <a:cxn ang="0">
                      <a:pos x="24" y="3051"/>
                    </a:cxn>
                    <a:cxn ang="0">
                      <a:pos x="28" y="4323"/>
                    </a:cxn>
                    <a:cxn ang="0">
                      <a:pos x="80" y="4319"/>
                    </a:cxn>
                    <a:cxn ang="0">
                      <a:pos x="88" y="3295"/>
                    </a:cxn>
                    <a:cxn ang="0">
                      <a:pos x="84" y="2423"/>
                    </a:cxn>
                    <a:cxn ang="0">
                      <a:pos x="60" y="2215"/>
                    </a:cxn>
                    <a:cxn ang="0">
                      <a:pos x="92" y="2107"/>
                    </a:cxn>
                    <a:cxn ang="0">
                      <a:pos x="240" y="2091"/>
                    </a:cxn>
                    <a:cxn ang="0">
                      <a:pos x="384" y="2091"/>
                    </a:cxn>
                    <a:cxn ang="0">
                      <a:pos x="428" y="2135"/>
                    </a:cxn>
                    <a:cxn ang="0">
                      <a:pos x="424" y="2243"/>
                    </a:cxn>
                    <a:cxn ang="0">
                      <a:pos x="420" y="2351"/>
                    </a:cxn>
                    <a:cxn ang="0">
                      <a:pos x="408" y="2503"/>
                    </a:cxn>
                    <a:cxn ang="0">
                      <a:pos x="395" y="4320"/>
                    </a:cxn>
                    <a:cxn ang="0">
                      <a:pos x="476" y="4317"/>
                    </a:cxn>
                    <a:cxn ang="0">
                      <a:pos x="459" y="3621"/>
                    </a:cxn>
                    <a:cxn ang="0">
                      <a:pos x="468" y="2479"/>
                    </a:cxn>
                    <a:cxn ang="0">
                      <a:pos x="493" y="2172"/>
                    </a:cxn>
                    <a:cxn ang="0">
                      <a:pos x="468" y="2055"/>
                    </a:cxn>
                    <a:cxn ang="0">
                      <a:pos x="487" y="1989"/>
                    </a:cxn>
                    <a:cxn ang="0">
                      <a:pos x="487" y="1807"/>
                    </a:cxn>
                    <a:cxn ang="0">
                      <a:pos x="456" y="1031"/>
                    </a:cxn>
                    <a:cxn ang="0">
                      <a:pos x="472" y="0"/>
                    </a:cxn>
                    <a:cxn ang="0">
                      <a:pos x="416" y="3"/>
                    </a:cxn>
                    <a:cxn ang="0">
                      <a:pos x="412" y="531"/>
                    </a:cxn>
                    <a:cxn ang="0">
                      <a:pos x="404" y="927"/>
                    </a:cxn>
                    <a:cxn ang="0">
                      <a:pos x="420" y="1599"/>
                    </a:cxn>
                    <a:cxn ang="0">
                      <a:pos x="436" y="1963"/>
                    </a:cxn>
                    <a:cxn ang="0">
                      <a:pos x="400" y="2031"/>
                    </a:cxn>
                    <a:cxn ang="0">
                      <a:pos x="244" y="2011"/>
                    </a:cxn>
                    <a:cxn ang="0">
                      <a:pos x="96" y="2023"/>
                    </a:cxn>
                    <a:cxn ang="0">
                      <a:pos x="54" y="1852"/>
                    </a:cxn>
                    <a:cxn ang="0">
                      <a:pos x="88" y="1363"/>
                    </a:cxn>
                    <a:cxn ang="0">
                      <a:pos x="92" y="587"/>
                    </a:cxn>
                    <a:cxn ang="0">
                      <a:pos x="88" y="3"/>
                    </a:cxn>
                    <a:cxn ang="0">
                      <a:pos x="40" y="7"/>
                    </a:cxn>
                  </a:cxnLst>
                  <a:rect l="0" t="0" r="r" b="b"/>
                  <a:pathLst>
                    <a:path w="493" h="4323">
                      <a:moveTo>
                        <a:pt x="40" y="7"/>
                      </a:moveTo>
                      <a:cubicBezTo>
                        <a:pt x="33" y="192"/>
                        <a:pt x="50" y="804"/>
                        <a:pt x="44" y="1111"/>
                      </a:cubicBezTo>
                      <a:cubicBezTo>
                        <a:pt x="38" y="1418"/>
                        <a:pt x="12" y="1706"/>
                        <a:pt x="6" y="1852"/>
                      </a:cubicBezTo>
                      <a:cubicBezTo>
                        <a:pt x="0" y="1998"/>
                        <a:pt x="4" y="1959"/>
                        <a:pt x="6" y="1989"/>
                      </a:cubicBezTo>
                      <a:cubicBezTo>
                        <a:pt x="8" y="2019"/>
                        <a:pt x="17" y="2017"/>
                        <a:pt x="20" y="2031"/>
                      </a:cubicBezTo>
                      <a:cubicBezTo>
                        <a:pt x="23" y="2045"/>
                        <a:pt x="26" y="2059"/>
                        <a:pt x="24" y="2075"/>
                      </a:cubicBezTo>
                      <a:cubicBezTo>
                        <a:pt x="22" y="2091"/>
                        <a:pt x="9" y="2102"/>
                        <a:pt x="6" y="2126"/>
                      </a:cubicBezTo>
                      <a:cubicBezTo>
                        <a:pt x="3" y="2150"/>
                        <a:pt x="2" y="2160"/>
                        <a:pt x="6" y="2217"/>
                      </a:cubicBezTo>
                      <a:cubicBezTo>
                        <a:pt x="10" y="2274"/>
                        <a:pt x="25" y="2332"/>
                        <a:pt x="28" y="2471"/>
                      </a:cubicBezTo>
                      <a:cubicBezTo>
                        <a:pt x="31" y="2610"/>
                        <a:pt x="24" y="2742"/>
                        <a:pt x="24" y="3051"/>
                      </a:cubicBezTo>
                      <a:cubicBezTo>
                        <a:pt x="24" y="3360"/>
                        <a:pt x="19" y="4112"/>
                        <a:pt x="28" y="4323"/>
                      </a:cubicBezTo>
                      <a:lnTo>
                        <a:pt x="80" y="4319"/>
                      </a:lnTo>
                      <a:cubicBezTo>
                        <a:pt x="90" y="4148"/>
                        <a:pt x="87" y="3611"/>
                        <a:pt x="88" y="3295"/>
                      </a:cubicBezTo>
                      <a:cubicBezTo>
                        <a:pt x="89" y="2979"/>
                        <a:pt x="89" y="2603"/>
                        <a:pt x="84" y="2423"/>
                      </a:cubicBezTo>
                      <a:cubicBezTo>
                        <a:pt x="92" y="2347"/>
                        <a:pt x="69" y="2269"/>
                        <a:pt x="60" y="2215"/>
                      </a:cubicBezTo>
                      <a:cubicBezTo>
                        <a:pt x="52" y="2155"/>
                        <a:pt x="48" y="2117"/>
                        <a:pt x="92" y="2107"/>
                      </a:cubicBezTo>
                      <a:cubicBezTo>
                        <a:pt x="134" y="2093"/>
                        <a:pt x="190" y="2088"/>
                        <a:pt x="240" y="2091"/>
                      </a:cubicBezTo>
                      <a:cubicBezTo>
                        <a:pt x="289" y="2088"/>
                        <a:pt x="353" y="2084"/>
                        <a:pt x="384" y="2091"/>
                      </a:cubicBezTo>
                      <a:cubicBezTo>
                        <a:pt x="415" y="2098"/>
                        <a:pt x="421" y="2110"/>
                        <a:pt x="428" y="2135"/>
                      </a:cubicBezTo>
                      <a:cubicBezTo>
                        <a:pt x="435" y="2160"/>
                        <a:pt x="425" y="2207"/>
                        <a:pt x="424" y="2243"/>
                      </a:cubicBezTo>
                      <a:cubicBezTo>
                        <a:pt x="423" y="2279"/>
                        <a:pt x="423" y="2308"/>
                        <a:pt x="420" y="2351"/>
                      </a:cubicBezTo>
                      <a:cubicBezTo>
                        <a:pt x="411" y="2398"/>
                        <a:pt x="412" y="2175"/>
                        <a:pt x="408" y="2503"/>
                      </a:cubicBezTo>
                      <a:cubicBezTo>
                        <a:pt x="404" y="2831"/>
                        <a:pt x="384" y="4018"/>
                        <a:pt x="395" y="4320"/>
                      </a:cubicBezTo>
                      <a:lnTo>
                        <a:pt x="476" y="4317"/>
                      </a:lnTo>
                      <a:cubicBezTo>
                        <a:pt x="486" y="4201"/>
                        <a:pt x="460" y="3927"/>
                        <a:pt x="459" y="3621"/>
                      </a:cubicBezTo>
                      <a:cubicBezTo>
                        <a:pt x="458" y="3315"/>
                        <a:pt x="462" y="2720"/>
                        <a:pt x="468" y="2479"/>
                      </a:cubicBezTo>
                      <a:cubicBezTo>
                        <a:pt x="464" y="2335"/>
                        <a:pt x="493" y="2225"/>
                        <a:pt x="493" y="2172"/>
                      </a:cubicBezTo>
                      <a:cubicBezTo>
                        <a:pt x="493" y="2118"/>
                        <a:pt x="480" y="2107"/>
                        <a:pt x="468" y="2055"/>
                      </a:cubicBezTo>
                      <a:cubicBezTo>
                        <a:pt x="490" y="2034"/>
                        <a:pt x="484" y="2030"/>
                        <a:pt x="487" y="1989"/>
                      </a:cubicBezTo>
                      <a:cubicBezTo>
                        <a:pt x="490" y="1948"/>
                        <a:pt x="492" y="1967"/>
                        <a:pt x="487" y="1807"/>
                      </a:cubicBezTo>
                      <a:cubicBezTo>
                        <a:pt x="482" y="1647"/>
                        <a:pt x="458" y="1332"/>
                        <a:pt x="456" y="1031"/>
                      </a:cubicBezTo>
                      <a:cubicBezTo>
                        <a:pt x="454" y="730"/>
                        <a:pt x="479" y="171"/>
                        <a:pt x="472" y="0"/>
                      </a:cubicBezTo>
                      <a:lnTo>
                        <a:pt x="416" y="3"/>
                      </a:lnTo>
                      <a:cubicBezTo>
                        <a:pt x="406" y="91"/>
                        <a:pt x="414" y="377"/>
                        <a:pt x="412" y="531"/>
                      </a:cubicBezTo>
                      <a:cubicBezTo>
                        <a:pt x="410" y="685"/>
                        <a:pt x="403" y="749"/>
                        <a:pt x="404" y="927"/>
                      </a:cubicBezTo>
                      <a:cubicBezTo>
                        <a:pt x="405" y="1105"/>
                        <a:pt x="415" y="1426"/>
                        <a:pt x="420" y="1599"/>
                      </a:cubicBezTo>
                      <a:cubicBezTo>
                        <a:pt x="425" y="1772"/>
                        <a:pt x="439" y="1891"/>
                        <a:pt x="436" y="1963"/>
                      </a:cubicBezTo>
                      <a:cubicBezTo>
                        <a:pt x="432" y="1987"/>
                        <a:pt x="441" y="2024"/>
                        <a:pt x="400" y="2031"/>
                      </a:cubicBezTo>
                      <a:cubicBezTo>
                        <a:pt x="373" y="2044"/>
                        <a:pt x="295" y="2012"/>
                        <a:pt x="244" y="2011"/>
                      </a:cubicBezTo>
                      <a:cubicBezTo>
                        <a:pt x="193" y="2010"/>
                        <a:pt x="128" y="2049"/>
                        <a:pt x="96" y="2023"/>
                      </a:cubicBezTo>
                      <a:cubicBezTo>
                        <a:pt x="64" y="1997"/>
                        <a:pt x="55" y="1962"/>
                        <a:pt x="54" y="1852"/>
                      </a:cubicBezTo>
                      <a:cubicBezTo>
                        <a:pt x="53" y="1742"/>
                        <a:pt x="82" y="1574"/>
                        <a:pt x="88" y="1363"/>
                      </a:cubicBezTo>
                      <a:cubicBezTo>
                        <a:pt x="94" y="1152"/>
                        <a:pt x="92" y="814"/>
                        <a:pt x="92" y="587"/>
                      </a:cubicBezTo>
                      <a:cubicBezTo>
                        <a:pt x="92" y="360"/>
                        <a:pt x="97" y="100"/>
                        <a:pt x="88" y="3"/>
                      </a:cubicBezTo>
                      <a:lnTo>
                        <a:pt x="40" y="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073" name="Freeform 9"/>
                <p:cNvSpPr>
                  <a:spLocks/>
                </p:cNvSpPr>
                <p:nvPr/>
              </p:nvSpPr>
              <p:spPr bwMode="white">
                <a:xfrm>
                  <a:off x="3227" y="2119"/>
                  <a:ext cx="111" cy="2203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061" name="Group 10"/>
              <p:cNvGrpSpPr>
                <a:grpSpLocks/>
              </p:cNvGrpSpPr>
              <p:nvPr/>
            </p:nvGrpSpPr>
            <p:grpSpPr bwMode="auto">
              <a:xfrm>
                <a:off x="1130" y="1"/>
                <a:ext cx="385" cy="4314"/>
                <a:chOff x="1130" y="1"/>
                <a:chExt cx="385" cy="4308"/>
              </a:xfrm>
            </p:grpSpPr>
            <p:sp>
              <p:nvSpPr>
                <p:cNvPr id="88075" name="Freeform 11"/>
                <p:cNvSpPr>
                  <a:spLocks/>
                </p:cNvSpPr>
                <p:nvPr/>
              </p:nvSpPr>
              <p:spPr bwMode="white">
                <a:xfrm>
                  <a:off x="1146" y="1"/>
                  <a:ext cx="369" cy="2611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14" y="1622"/>
                    </a:cxn>
                    <a:cxn ang="0">
                      <a:pos x="6" y="2547"/>
                    </a:cxn>
                    <a:cxn ang="0">
                      <a:pos x="38" y="2604"/>
                    </a:cxn>
                    <a:cxn ang="0">
                      <a:pos x="184" y="2588"/>
                    </a:cxn>
                    <a:cxn ang="0">
                      <a:pos x="339" y="2596"/>
                    </a:cxn>
                    <a:cxn ang="0">
                      <a:pos x="363" y="2531"/>
                    </a:cxn>
                    <a:cxn ang="0">
                      <a:pos x="339" y="1679"/>
                    </a:cxn>
                    <a:cxn ang="0">
                      <a:pos x="339" y="0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69" h="2611">
                      <a:moveTo>
                        <a:pt x="22" y="0"/>
                      </a:moveTo>
                      <a:lnTo>
                        <a:pt x="14" y="1622"/>
                      </a:lnTo>
                      <a:cubicBezTo>
                        <a:pt x="14" y="1622"/>
                        <a:pt x="10" y="2084"/>
                        <a:pt x="6" y="2547"/>
                      </a:cubicBezTo>
                      <a:cubicBezTo>
                        <a:pt x="0" y="2588"/>
                        <a:pt x="8" y="2597"/>
                        <a:pt x="38" y="2604"/>
                      </a:cubicBezTo>
                      <a:cubicBezTo>
                        <a:pt x="68" y="2611"/>
                        <a:pt x="134" y="2589"/>
                        <a:pt x="184" y="2588"/>
                      </a:cubicBezTo>
                      <a:cubicBezTo>
                        <a:pt x="234" y="2587"/>
                        <a:pt x="309" y="2605"/>
                        <a:pt x="339" y="2596"/>
                      </a:cubicBezTo>
                      <a:cubicBezTo>
                        <a:pt x="369" y="2587"/>
                        <a:pt x="366" y="2567"/>
                        <a:pt x="363" y="2531"/>
                      </a:cubicBezTo>
                      <a:cubicBezTo>
                        <a:pt x="363" y="2378"/>
                        <a:pt x="343" y="2101"/>
                        <a:pt x="339" y="1679"/>
                      </a:cubicBezTo>
                      <a:lnTo>
                        <a:pt x="339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076" name="Freeform 12"/>
                <p:cNvSpPr>
                  <a:spLocks/>
                </p:cNvSpPr>
                <p:nvPr/>
              </p:nvSpPr>
              <p:spPr bwMode="white">
                <a:xfrm>
                  <a:off x="1237" y="2174"/>
                  <a:ext cx="251" cy="390"/>
                </a:xfrm>
                <a:custGeom>
                  <a:avLst/>
                  <a:gdLst/>
                  <a:ahLst/>
                  <a:cxnLst>
                    <a:cxn ang="0">
                      <a:pos x="32" y="379"/>
                    </a:cxn>
                    <a:cxn ang="0">
                      <a:pos x="77" y="364"/>
                    </a:cxn>
                    <a:cxn ang="0">
                      <a:pos x="152" y="370"/>
                    </a:cxn>
                    <a:cxn ang="0">
                      <a:pos x="209" y="388"/>
                    </a:cxn>
                    <a:cxn ang="0">
                      <a:pos x="242" y="379"/>
                    </a:cxn>
                    <a:cxn ang="0">
                      <a:pos x="248" y="328"/>
                    </a:cxn>
                    <a:cxn ang="0">
                      <a:pos x="227" y="175"/>
                    </a:cxn>
                    <a:cxn ang="0">
                      <a:pos x="194" y="130"/>
                    </a:cxn>
                    <a:cxn ang="0">
                      <a:pos x="179" y="295"/>
                    </a:cxn>
                    <a:cxn ang="0">
                      <a:pos x="152" y="307"/>
                    </a:cxn>
                    <a:cxn ang="0">
                      <a:pos x="134" y="163"/>
                    </a:cxn>
                    <a:cxn ang="0">
                      <a:pos x="65" y="13"/>
                    </a:cxn>
                    <a:cxn ang="0">
                      <a:pos x="29" y="85"/>
                    </a:cxn>
                    <a:cxn ang="0">
                      <a:pos x="26" y="271"/>
                    </a:cxn>
                    <a:cxn ang="0">
                      <a:pos x="2" y="337"/>
                    </a:cxn>
                    <a:cxn ang="0">
                      <a:pos x="11" y="379"/>
                    </a:cxn>
                    <a:cxn ang="0">
                      <a:pos x="32" y="379"/>
                    </a:cxn>
                  </a:cxnLst>
                  <a:rect l="0" t="0" r="r" b="b"/>
                  <a:pathLst>
                    <a:path w="251" h="390">
                      <a:moveTo>
                        <a:pt x="32" y="379"/>
                      </a:moveTo>
                      <a:cubicBezTo>
                        <a:pt x="43" y="377"/>
                        <a:pt x="57" y="366"/>
                        <a:pt x="77" y="364"/>
                      </a:cubicBezTo>
                      <a:cubicBezTo>
                        <a:pt x="97" y="362"/>
                        <a:pt x="130" y="366"/>
                        <a:pt x="152" y="370"/>
                      </a:cubicBezTo>
                      <a:cubicBezTo>
                        <a:pt x="174" y="374"/>
                        <a:pt x="194" y="386"/>
                        <a:pt x="209" y="388"/>
                      </a:cubicBezTo>
                      <a:cubicBezTo>
                        <a:pt x="224" y="390"/>
                        <a:pt x="235" y="389"/>
                        <a:pt x="242" y="379"/>
                      </a:cubicBezTo>
                      <a:cubicBezTo>
                        <a:pt x="249" y="369"/>
                        <a:pt x="251" y="362"/>
                        <a:pt x="248" y="328"/>
                      </a:cubicBezTo>
                      <a:cubicBezTo>
                        <a:pt x="245" y="294"/>
                        <a:pt x="236" y="208"/>
                        <a:pt x="227" y="175"/>
                      </a:cubicBezTo>
                      <a:cubicBezTo>
                        <a:pt x="218" y="142"/>
                        <a:pt x="202" y="110"/>
                        <a:pt x="194" y="130"/>
                      </a:cubicBezTo>
                      <a:cubicBezTo>
                        <a:pt x="186" y="150"/>
                        <a:pt x="186" y="266"/>
                        <a:pt x="179" y="295"/>
                      </a:cubicBezTo>
                      <a:cubicBezTo>
                        <a:pt x="172" y="324"/>
                        <a:pt x="159" y="329"/>
                        <a:pt x="152" y="307"/>
                      </a:cubicBezTo>
                      <a:cubicBezTo>
                        <a:pt x="145" y="285"/>
                        <a:pt x="149" y="212"/>
                        <a:pt x="134" y="163"/>
                      </a:cubicBezTo>
                      <a:cubicBezTo>
                        <a:pt x="119" y="114"/>
                        <a:pt x="82" y="26"/>
                        <a:pt x="65" y="13"/>
                      </a:cubicBezTo>
                      <a:cubicBezTo>
                        <a:pt x="48" y="0"/>
                        <a:pt x="35" y="42"/>
                        <a:pt x="29" y="85"/>
                      </a:cubicBezTo>
                      <a:cubicBezTo>
                        <a:pt x="23" y="128"/>
                        <a:pt x="30" y="229"/>
                        <a:pt x="26" y="271"/>
                      </a:cubicBezTo>
                      <a:cubicBezTo>
                        <a:pt x="22" y="313"/>
                        <a:pt x="4" y="319"/>
                        <a:pt x="2" y="337"/>
                      </a:cubicBezTo>
                      <a:cubicBezTo>
                        <a:pt x="0" y="355"/>
                        <a:pt x="5" y="373"/>
                        <a:pt x="11" y="379"/>
                      </a:cubicBezTo>
                      <a:cubicBezTo>
                        <a:pt x="17" y="385"/>
                        <a:pt x="21" y="381"/>
                        <a:pt x="32" y="379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077" name="Freeform 13"/>
                <p:cNvSpPr>
                  <a:spLocks/>
                </p:cNvSpPr>
                <p:nvPr/>
              </p:nvSpPr>
              <p:spPr bwMode="white">
                <a:xfrm>
                  <a:off x="1130" y="2595"/>
                  <a:ext cx="378" cy="1714"/>
                </a:xfrm>
                <a:custGeom>
                  <a:avLst/>
                  <a:gdLst/>
                  <a:ahLst/>
                  <a:cxnLst>
                    <a:cxn ang="0">
                      <a:pos x="0" y="1714"/>
                    </a:cxn>
                    <a:cxn ang="0">
                      <a:pos x="15" y="420"/>
                    </a:cxn>
                    <a:cxn ang="0">
                      <a:pos x="19" y="63"/>
                    </a:cxn>
                    <a:cxn ang="0">
                      <a:pos x="79" y="39"/>
                    </a:cxn>
                    <a:cxn ang="0">
                      <a:pos x="202" y="18"/>
                    </a:cxn>
                    <a:cxn ang="0">
                      <a:pos x="351" y="23"/>
                    </a:cxn>
                    <a:cxn ang="0">
                      <a:pos x="366" y="120"/>
                    </a:cxn>
                    <a:cxn ang="0">
                      <a:pos x="359" y="741"/>
                    </a:cxn>
                    <a:cxn ang="0">
                      <a:pos x="351" y="1714"/>
                    </a:cxn>
                    <a:cxn ang="0">
                      <a:pos x="0" y="1714"/>
                    </a:cxn>
                  </a:cxnLst>
                  <a:rect l="0" t="0" r="r" b="b"/>
                  <a:pathLst>
                    <a:path w="378" h="1714">
                      <a:moveTo>
                        <a:pt x="0" y="1714"/>
                      </a:moveTo>
                      <a:cubicBezTo>
                        <a:pt x="15" y="1400"/>
                        <a:pt x="10" y="693"/>
                        <a:pt x="15" y="420"/>
                      </a:cubicBezTo>
                      <a:cubicBezTo>
                        <a:pt x="18" y="145"/>
                        <a:pt x="8" y="126"/>
                        <a:pt x="19" y="63"/>
                      </a:cubicBezTo>
                      <a:cubicBezTo>
                        <a:pt x="30" y="0"/>
                        <a:pt x="49" y="46"/>
                        <a:pt x="79" y="39"/>
                      </a:cubicBezTo>
                      <a:cubicBezTo>
                        <a:pt x="109" y="32"/>
                        <a:pt x="157" y="21"/>
                        <a:pt x="202" y="18"/>
                      </a:cubicBezTo>
                      <a:cubicBezTo>
                        <a:pt x="268" y="33"/>
                        <a:pt x="324" y="6"/>
                        <a:pt x="351" y="23"/>
                      </a:cubicBezTo>
                      <a:cubicBezTo>
                        <a:pt x="378" y="40"/>
                        <a:pt x="370" y="51"/>
                        <a:pt x="366" y="120"/>
                      </a:cubicBezTo>
                      <a:cubicBezTo>
                        <a:pt x="367" y="240"/>
                        <a:pt x="362" y="475"/>
                        <a:pt x="359" y="741"/>
                      </a:cubicBezTo>
                      <a:cubicBezTo>
                        <a:pt x="356" y="1007"/>
                        <a:pt x="351" y="1430"/>
                        <a:pt x="351" y="1714"/>
                      </a:cubicBezTo>
                      <a:cubicBezTo>
                        <a:pt x="351" y="1714"/>
                        <a:pt x="0" y="1714"/>
                        <a:pt x="0" y="17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078" name="Freeform 14"/>
                <p:cNvSpPr>
                  <a:spLocks/>
                </p:cNvSpPr>
                <p:nvPr/>
              </p:nvSpPr>
              <p:spPr bwMode="white">
                <a:xfrm>
                  <a:off x="1255" y="2644"/>
                  <a:ext cx="146" cy="154"/>
                </a:xfrm>
                <a:custGeom>
                  <a:avLst/>
                  <a:gdLst/>
                  <a:ahLst/>
                  <a:cxnLst>
                    <a:cxn ang="0">
                      <a:pos x="14" y="11"/>
                    </a:cxn>
                    <a:cxn ang="0">
                      <a:pos x="92" y="2"/>
                    </a:cxn>
                    <a:cxn ang="0">
                      <a:pos x="140" y="14"/>
                    </a:cxn>
                    <a:cxn ang="0">
                      <a:pos x="128" y="89"/>
                    </a:cxn>
                    <a:cxn ang="0">
                      <a:pos x="116" y="146"/>
                    </a:cxn>
                    <a:cxn ang="0">
                      <a:pos x="74" y="134"/>
                    </a:cxn>
                    <a:cxn ang="0">
                      <a:pos x="32" y="128"/>
                    </a:cxn>
                    <a:cxn ang="0">
                      <a:pos x="5" y="56"/>
                    </a:cxn>
                    <a:cxn ang="0">
                      <a:pos x="14" y="11"/>
                    </a:cxn>
                  </a:cxnLst>
                  <a:rect l="0" t="0" r="r" b="b"/>
                  <a:pathLst>
                    <a:path w="146" h="154">
                      <a:moveTo>
                        <a:pt x="14" y="11"/>
                      </a:moveTo>
                      <a:cubicBezTo>
                        <a:pt x="28" y="2"/>
                        <a:pt x="71" y="2"/>
                        <a:pt x="92" y="2"/>
                      </a:cubicBezTo>
                      <a:cubicBezTo>
                        <a:pt x="113" y="2"/>
                        <a:pt x="134" y="0"/>
                        <a:pt x="140" y="14"/>
                      </a:cubicBezTo>
                      <a:cubicBezTo>
                        <a:pt x="146" y="28"/>
                        <a:pt x="132" y="67"/>
                        <a:pt x="128" y="89"/>
                      </a:cubicBezTo>
                      <a:cubicBezTo>
                        <a:pt x="124" y="111"/>
                        <a:pt x="125" y="138"/>
                        <a:pt x="116" y="146"/>
                      </a:cubicBezTo>
                      <a:cubicBezTo>
                        <a:pt x="107" y="154"/>
                        <a:pt x="88" y="137"/>
                        <a:pt x="74" y="134"/>
                      </a:cubicBezTo>
                      <a:cubicBezTo>
                        <a:pt x="60" y="131"/>
                        <a:pt x="44" y="141"/>
                        <a:pt x="32" y="128"/>
                      </a:cubicBezTo>
                      <a:cubicBezTo>
                        <a:pt x="20" y="115"/>
                        <a:pt x="8" y="75"/>
                        <a:pt x="5" y="56"/>
                      </a:cubicBezTo>
                      <a:cubicBezTo>
                        <a:pt x="2" y="37"/>
                        <a:pt x="0" y="20"/>
                        <a:pt x="14" y="11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062" name="Group 15"/>
              <p:cNvGrpSpPr>
                <a:grpSpLocks/>
              </p:cNvGrpSpPr>
              <p:nvPr/>
            </p:nvGrpSpPr>
            <p:grpSpPr bwMode="auto">
              <a:xfrm>
                <a:off x="429" y="0"/>
                <a:ext cx="403" cy="4318"/>
                <a:chOff x="429" y="0"/>
                <a:chExt cx="493" cy="4318"/>
              </a:xfrm>
            </p:grpSpPr>
            <p:sp>
              <p:nvSpPr>
                <p:cNvPr id="88080" name="Freeform 16"/>
                <p:cNvSpPr>
                  <a:spLocks/>
                </p:cNvSpPr>
                <p:nvPr/>
              </p:nvSpPr>
              <p:spPr bwMode="white">
                <a:xfrm>
                  <a:off x="429" y="0"/>
                  <a:ext cx="493" cy="4316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44" y="1104"/>
                    </a:cxn>
                    <a:cxn ang="0">
                      <a:pos x="6" y="1845"/>
                    </a:cxn>
                    <a:cxn ang="0">
                      <a:pos x="6" y="1982"/>
                    </a:cxn>
                    <a:cxn ang="0">
                      <a:pos x="20" y="2024"/>
                    </a:cxn>
                    <a:cxn ang="0">
                      <a:pos x="24" y="2068"/>
                    </a:cxn>
                    <a:cxn ang="0">
                      <a:pos x="6" y="2119"/>
                    </a:cxn>
                    <a:cxn ang="0">
                      <a:pos x="6" y="2210"/>
                    </a:cxn>
                    <a:cxn ang="0">
                      <a:pos x="28" y="2464"/>
                    </a:cxn>
                    <a:cxn ang="0">
                      <a:pos x="24" y="3044"/>
                    </a:cxn>
                    <a:cxn ang="0">
                      <a:pos x="28" y="4316"/>
                    </a:cxn>
                    <a:cxn ang="0">
                      <a:pos x="80" y="4312"/>
                    </a:cxn>
                    <a:cxn ang="0">
                      <a:pos x="88" y="3288"/>
                    </a:cxn>
                    <a:cxn ang="0">
                      <a:pos x="84" y="2416"/>
                    </a:cxn>
                    <a:cxn ang="0">
                      <a:pos x="60" y="2208"/>
                    </a:cxn>
                    <a:cxn ang="0">
                      <a:pos x="92" y="2100"/>
                    </a:cxn>
                    <a:cxn ang="0">
                      <a:pos x="240" y="2084"/>
                    </a:cxn>
                    <a:cxn ang="0">
                      <a:pos x="384" y="2084"/>
                    </a:cxn>
                    <a:cxn ang="0">
                      <a:pos x="428" y="2128"/>
                    </a:cxn>
                    <a:cxn ang="0">
                      <a:pos x="424" y="2236"/>
                    </a:cxn>
                    <a:cxn ang="0">
                      <a:pos x="420" y="2344"/>
                    </a:cxn>
                    <a:cxn ang="0">
                      <a:pos x="408" y="2496"/>
                    </a:cxn>
                    <a:cxn ang="0">
                      <a:pos x="395" y="4313"/>
                    </a:cxn>
                    <a:cxn ang="0">
                      <a:pos x="476" y="4310"/>
                    </a:cxn>
                    <a:cxn ang="0">
                      <a:pos x="459" y="3614"/>
                    </a:cxn>
                    <a:cxn ang="0">
                      <a:pos x="468" y="2472"/>
                    </a:cxn>
                    <a:cxn ang="0">
                      <a:pos x="493" y="2165"/>
                    </a:cxn>
                    <a:cxn ang="0">
                      <a:pos x="468" y="2048"/>
                    </a:cxn>
                    <a:cxn ang="0">
                      <a:pos x="487" y="1982"/>
                    </a:cxn>
                    <a:cxn ang="0">
                      <a:pos x="487" y="1800"/>
                    </a:cxn>
                    <a:cxn ang="0">
                      <a:pos x="456" y="1024"/>
                    </a:cxn>
                    <a:cxn ang="0">
                      <a:pos x="468" y="0"/>
                    </a:cxn>
                    <a:cxn ang="0">
                      <a:pos x="420" y="0"/>
                    </a:cxn>
                    <a:cxn ang="0">
                      <a:pos x="412" y="524"/>
                    </a:cxn>
                    <a:cxn ang="0">
                      <a:pos x="404" y="920"/>
                    </a:cxn>
                    <a:cxn ang="0">
                      <a:pos x="420" y="1592"/>
                    </a:cxn>
                    <a:cxn ang="0">
                      <a:pos x="436" y="1956"/>
                    </a:cxn>
                    <a:cxn ang="0">
                      <a:pos x="400" y="2024"/>
                    </a:cxn>
                    <a:cxn ang="0">
                      <a:pos x="244" y="2004"/>
                    </a:cxn>
                    <a:cxn ang="0">
                      <a:pos x="96" y="2016"/>
                    </a:cxn>
                    <a:cxn ang="0">
                      <a:pos x="54" y="1845"/>
                    </a:cxn>
                    <a:cxn ang="0">
                      <a:pos x="88" y="1356"/>
                    </a:cxn>
                    <a:cxn ang="0">
                      <a:pos x="92" y="580"/>
                    </a:cxn>
                    <a:cxn ang="0">
                      <a:pos x="84" y="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493" h="4316">
                      <a:moveTo>
                        <a:pt x="40" y="0"/>
                      </a:moveTo>
                      <a:cubicBezTo>
                        <a:pt x="33" y="185"/>
                        <a:pt x="50" y="797"/>
                        <a:pt x="44" y="1104"/>
                      </a:cubicBezTo>
                      <a:cubicBezTo>
                        <a:pt x="38" y="1411"/>
                        <a:pt x="12" y="1699"/>
                        <a:pt x="6" y="1845"/>
                      </a:cubicBezTo>
                      <a:cubicBezTo>
                        <a:pt x="0" y="1991"/>
                        <a:pt x="4" y="1952"/>
                        <a:pt x="6" y="1982"/>
                      </a:cubicBezTo>
                      <a:cubicBezTo>
                        <a:pt x="8" y="2012"/>
                        <a:pt x="17" y="2010"/>
                        <a:pt x="20" y="2024"/>
                      </a:cubicBezTo>
                      <a:cubicBezTo>
                        <a:pt x="23" y="2038"/>
                        <a:pt x="26" y="2052"/>
                        <a:pt x="24" y="2068"/>
                      </a:cubicBezTo>
                      <a:cubicBezTo>
                        <a:pt x="22" y="2084"/>
                        <a:pt x="9" y="2095"/>
                        <a:pt x="6" y="2119"/>
                      </a:cubicBezTo>
                      <a:cubicBezTo>
                        <a:pt x="3" y="2143"/>
                        <a:pt x="2" y="2153"/>
                        <a:pt x="6" y="2210"/>
                      </a:cubicBezTo>
                      <a:cubicBezTo>
                        <a:pt x="10" y="2267"/>
                        <a:pt x="25" y="2325"/>
                        <a:pt x="28" y="2464"/>
                      </a:cubicBezTo>
                      <a:cubicBezTo>
                        <a:pt x="31" y="2603"/>
                        <a:pt x="24" y="2735"/>
                        <a:pt x="24" y="3044"/>
                      </a:cubicBezTo>
                      <a:cubicBezTo>
                        <a:pt x="24" y="3353"/>
                        <a:pt x="19" y="4105"/>
                        <a:pt x="28" y="4316"/>
                      </a:cubicBezTo>
                      <a:lnTo>
                        <a:pt x="80" y="4312"/>
                      </a:lnTo>
                      <a:cubicBezTo>
                        <a:pt x="90" y="4141"/>
                        <a:pt x="87" y="3604"/>
                        <a:pt x="88" y="3288"/>
                      </a:cubicBezTo>
                      <a:cubicBezTo>
                        <a:pt x="89" y="2972"/>
                        <a:pt x="89" y="2596"/>
                        <a:pt x="84" y="2416"/>
                      </a:cubicBezTo>
                      <a:cubicBezTo>
                        <a:pt x="92" y="2340"/>
                        <a:pt x="69" y="2262"/>
                        <a:pt x="60" y="2208"/>
                      </a:cubicBezTo>
                      <a:cubicBezTo>
                        <a:pt x="52" y="2148"/>
                        <a:pt x="48" y="2110"/>
                        <a:pt x="92" y="2100"/>
                      </a:cubicBezTo>
                      <a:cubicBezTo>
                        <a:pt x="134" y="2086"/>
                        <a:pt x="190" y="2081"/>
                        <a:pt x="240" y="2084"/>
                      </a:cubicBezTo>
                      <a:cubicBezTo>
                        <a:pt x="289" y="2081"/>
                        <a:pt x="353" y="2077"/>
                        <a:pt x="384" y="2084"/>
                      </a:cubicBezTo>
                      <a:cubicBezTo>
                        <a:pt x="415" y="2091"/>
                        <a:pt x="421" y="2103"/>
                        <a:pt x="428" y="2128"/>
                      </a:cubicBezTo>
                      <a:cubicBezTo>
                        <a:pt x="435" y="2153"/>
                        <a:pt x="425" y="2200"/>
                        <a:pt x="424" y="2236"/>
                      </a:cubicBezTo>
                      <a:cubicBezTo>
                        <a:pt x="423" y="2272"/>
                        <a:pt x="423" y="2301"/>
                        <a:pt x="420" y="2344"/>
                      </a:cubicBezTo>
                      <a:cubicBezTo>
                        <a:pt x="411" y="2391"/>
                        <a:pt x="412" y="2168"/>
                        <a:pt x="408" y="2496"/>
                      </a:cubicBezTo>
                      <a:cubicBezTo>
                        <a:pt x="404" y="2824"/>
                        <a:pt x="384" y="4011"/>
                        <a:pt x="395" y="4313"/>
                      </a:cubicBezTo>
                      <a:lnTo>
                        <a:pt x="476" y="4310"/>
                      </a:lnTo>
                      <a:cubicBezTo>
                        <a:pt x="486" y="4194"/>
                        <a:pt x="460" y="3920"/>
                        <a:pt x="459" y="3614"/>
                      </a:cubicBezTo>
                      <a:cubicBezTo>
                        <a:pt x="458" y="3308"/>
                        <a:pt x="462" y="2713"/>
                        <a:pt x="468" y="2472"/>
                      </a:cubicBezTo>
                      <a:cubicBezTo>
                        <a:pt x="464" y="2328"/>
                        <a:pt x="493" y="2218"/>
                        <a:pt x="493" y="2165"/>
                      </a:cubicBezTo>
                      <a:cubicBezTo>
                        <a:pt x="493" y="2111"/>
                        <a:pt x="480" y="2100"/>
                        <a:pt x="468" y="2048"/>
                      </a:cubicBezTo>
                      <a:cubicBezTo>
                        <a:pt x="490" y="2027"/>
                        <a:pt x="484" y="2023"/>
                        <a:pt x="487" y="1982"/>
                      </a:cubicBezTo>
                      <a:cubicBezTo>
                        <a:pt x="490" y="1941"/>
                        <a:pt x="492" y="1960"/>
                        <a:pt x="487" y="1800"/>
                      </a:cubicBezTo>
                      <a:cubicBezTo>
                        <a:pt x="482" y="1640"/>
                        <a:pt x="459" y="1324"/>
                        <a:pt x="456" y="1024"/>
                      </a:cubicBezTo>
                      <a:cubicBezTo>
                        <a:pt x="453" y="724"/>
                        <a:pt x="474" y="171"/>
                        <a:pt x="468" y="0"/>
                      </a:cubicBezTo>
                      <a:lnTo>
                        <a:pt x="420" y="0"/>
                      </a:lnTo>
                      <a:cubicBezTo>
                        <a:pt x="411" y="87"/>
                        <a:pt x="415" y="371"/>
                        <a:pt x="412" y="524"/>
                      </a:cubicBezTo>
                      <a:cubicBezTo>
                        <a:pt x="409" y="677"/>
                        <a:pt x="403" y="742"/>
                        <a:pt x="404" y="920"/>
                      </a:cubicBezTo>
                      <a:cubicBezTo>
                        <a:pt x="405" y="1098"/>
                        <a:pt x="415" y="1419"/>
                        <a:pt x="420" y="1592"/>
                      </a:cubicBezTo>
                      <a:cubicBezTo>
                        <a:pt x="425" y="1765"/>
                        <a:pt x="439" y="1884"/>
                        <a:pt x="436" y="1956"/>
                      </a:cubicBezTo>
                      <a:cubicBezTo>
                        <a:pt x="432" y="1980"/>
                        <a:pt x="441" y="2017"/>
                        <a:pt x="400" y="2024"/>
                      </a:cubicBezTo>
                      <a:cubicBezTo>
                        <a:pt x="373" y="2037"/>
                        <a:pt x="295" y="2005"/>
                        <a:pt x="244" y="2004"/>
                      </a:cubicBezTo>
                      <a:cubicBezTo>
                        <a:pt x="193" y="2003"/>
                        <a:pt x="128" y="2042"/>
                        <a:pt x="96" y="2016"/>
                      </a:cubicBezTo>
                      <a:cubicBezTo>
                        <a:pt x="64" y="1990"/>
                        <a:pt x="55" y="1955"/>
                        <a:pt x="54" y="1845"/>
                      </a:cubicBezTo>
                      <a:cubicBezTo>
                        <a:pt x="53" y="1735"/>
                        <a:pt x="82" y="1567"/>
                        <a:pt x="88" y="1356"/>
                      </a:cubicBezTo>
                      <a:cubicBezTo>
                        <a:pt x="94" y="1145"/>
                        <a:pt x="93" y="806"/>
                        <a:pt x="92" y="580"/>
                      </a:cubicBezTo>
                      <a:cubicBezTo>
                        <a:pt x="91" y="354"/>
                        <a:pt x="93" y="97"/>
                        <a:pt x="84" y="0"/>
                      </a:cubicBez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081" name="Freeform 17"/>
                <p:cNvSpPr>
                  <a:spLocks/>
                </p:cNvSpPr>
                <p:nvPr/>
              </p:nvSpPr>
              <p:spPr bwMode="white">
                <a:xfrm>
                  <a:off x="686" y="2115"/>
                  <a:ext cx="110" cy="2203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063" name="Group 18"/>
              <p:cNvGrpSpPr>
                <a:grpSpLocks/>
              </p:cNvGrpSpPr>
              <p:nvPr/>
            </p:nvGrpSpPr>
            <p:grpSpPr bwMode="auto">
              <a:xfrm flipV="1">
                <a:off x="2866" y="-3"/>
                <a:ext cx="396" cy="4318"/>
                <a:chOff x="2971" y="-3"/>
                <a:chExt cx="493" cy="4325"/>
              </a:xfrm>
            </p:grpSpPr>
            <p:sp>
              <p:nvSpPr>
                <p:cNvPr id="88083" name="Freeform 19"/>
                <p:cNvSpPr>
                  <a:spLocks/>
                </p:cNvSpPr>
                <p:nvPr/>
              </p:nvSpPr>
              <p:spPr bwMode="white">
                <a:xfrm>
                  <a:off x="2971" y="-3"/>
                  <a:ext cx="493" cy="4323"/>
                </a:xfrm>
                <a:custGeom>
                  <a:avLst/>
                  <a:gdLst/>
                  <a:ahLst/>
                  <a:cxnLst>
                    <a:cxn ang="0">
                      <a:pos x="40" y="7"/>
                    </a:cxn>
                    <a:cxn ang="0">
                      <a:pos x="44" y="1111"/>
                    </a:cxn>
                    <a:cxn ang="0">
                      <a:pos x="6" y="1852"/>
                    </a:cxn>
                    <a:cxn ang="0">
                      <a:pos x="6" y="1989"/>
                    </a:cxn>
                    <a:cxn ang="0">
                      <a:pos x="20" y="2031"/>
                    </a:cxn>
                    <a:cxn ang="0">
                      <a:pos x="24" y="2075"/>
                    </a:cxn>
                    <a:cxn ang="0">
                      <a:pos x="6" y="2126"/>
                    </a:cxn>
                    <a:cxn ang="0">
                      <a:pos x="6" y="2217"/>
                    </a:cxn>
                    <a:cxn ang="0">
                      <a:pos x="28" y="2471"/>
                    </a:cxn>
                    <a:cxn ang="0">
                      <a:pos x="24" y="3051"/>
                    </a:cxn>
                    <a:cxn ang="0">
                      <a:pos x="28" y="4323"/>
                    </a:cxn>
                    <a:cxn ang="0">
                      <a:pos x="80" y="4319"/>
                    </a:cxn>
                    <a:cxn ang="0">
                      <a:pos x="88" y="3295"/>
                    </a:cxn>
                    <a:cxn ang="0">
                      <a:pos x="84" y="2423"/>
                    </a:cxn>
                    <a:cxn ang="0">
                      <a:pos x="60" y="2215"/>
                    </a:cxn>
                    <a:cxn ang="0">
                      <a:pos x="92" y="2107"/>
                    </a:cxn>
                    <a:cxn ang="0">
                      <a:pos x="240" y="2091"/>
                    </a:cxn>
                    <a:cxn ang="0">
                      <a:pos x="384" y="2091"/>
                    </a:cxn>
                    <a:cxn ang="0">
                      <a:pos x="428" y="2135"/>
                    </a:cxn>
                    <a:cxn ang="0">
                      <a:pos x="424" y="2243"/>
                    </a:cxn>
                    <a:cxn ang="0">
                      <a:pos x="420" y="2351"/>
                    </a:cxn>
                    <a:cxn ang="0">
                      <a:pos x="408" y="2503"/>
                    </a:cxn>
                    <a:cxn ang="0">
                      <a:pos x="395" y="4320"/>
                    </a:cxn>
                    <a:cxn ang="0">
                      <a:pos x="476" y="4317"/>
                    </a:cxn>
                    <a:cxn ang="0">
                      <a:pos x="459" y="3621"/>
                    </a:cxn>
                    <a:cxn ang="0">
                      <a:pos x="468" y="2479"/>
                    </a:cxn>
                    <a:cxn ang="0">
                      <a:pos x="493" y="2172"/>
                    </a:cxn>
                    <a:cxn ang="0">
                      <a:pos x="468" y="2055"/>
                    </a:cxn>
                    <a:cxn ang="0">
                      <a:pos x="487" y="1989"/>
                    </a:cxn>
                    <a:cxn ang="0">
                      <a:pos x="487" y="1807"/>
                    </a:cxn>
                    <a:cxn ang="0">
                      <a:pos x="456" y="1031"/>
                    </a:cxn>
                    <a:cxn ang="0">
                      <a:pos x="472" y="0"/>
                    </a:cxn>
                    <a:cxn ang="0">
                      <a:pos x="416" y="3"/>
                    </a:cxn>
                    <a:cxn ang="0">
                      <a:pos x="412" y="531"/>
                    </a:cxn>
                    <a:cxn ang="0">
                      <a:pos x="404" y="927"/>
                    </a:cxn>
                    <a:cxn ang="0">
                      <a:pos x="420" y="1599"/>
                    </a:cxn>
                    <a:cxn ang="0">
                      <a:pos x="436" y="1963"/>
                    </a:cxn>
                    <a:cxn ang="0">
                      <a:pos x="400" y="2031"/>
                    </a:cxn>
                    <a:cxn ang="0">
                      <a:pos x="244" y="2011"/>
                    </a:cxn>
                    <a:cxn ang="0">
                      <a:pos x="96" y="2023"/>
                    </a:cxn>
                    <a:cxn ang="0">
                      <a:pos x="54" y="1852"/>
                    </a:cxn>
                    <a:cxn ang="0">
                      <a:pos x="88" y="1363"/>
                    </a:cxn>
                    <a:cxn ang="0">
                      <a:pos x="92" y="587"/>
                    </a:cxn>
                    <a:cxn ang="0">
                      <a:pos x="88" y="3"/>
                    </a:cxn>
                    <a:cxn ang="0">
                      <a:pos x="40" y="7"/>
                    </a:cxn>
                  </a:cxnLst>
                  <a:rect l="0" t="0" r="r" b="b"/>
                  <a:pathLst>
                    <a:path w="493" h="4323">
                      <a:moveTo>
                        <a:pt x="40" y="7"/>
                      </a:moveTo>
                      <a:cubicBezTo>
                        <a:pt x="33" y="192"/>
                        <a:pt x="50" y="804"/>
                        <a:pt x="44" y="1111"/>
                      </a:cubicBezTo>
                      <a:cubicBezTo>
                        <a:pt x="38" y="1418"/>
                        <a:pt x="12" y="1706"/>
                        <a:pt x="6" y="1852"/>
                      </a:cubicBezTo>
                      <a:cubicBezTo>
                        <a:pt x="0" y="1998"/>
                        <a:pt x="4" y="1959"/>
                        <a:pt x="6" y="1989"/>
                      </a:cubicBezTo>
                      <a:cubicBezTo>
                        <a:pt x="8" y="2019"/>
                        <a:pt x="17" y="2017"/>
                        <a:pt x="20" y="2031"/>
                      </a:cubicBezTo>
                      <a:cubicBezTo>
                        <a:pt x="23" y="2045"/>
                        <a:pt x="26" y="2059"/>
                        <a:pt x="24" y="2075"/>
                      </a:cubicBezTo>
                      <a:cubicBezTo>
                        <a:pt x="22" y="2091"/>
                        <a:pt x="9" y="2102"/>
                        <a:pt x="6" y="2126"/>
                      </a:cubicBezTo>
                      <a:cubicBezTo>
                        <a:pt x="3" y="2150"/>
                        <a:pt x="2" y="2160"/>
                        <a:pt x="6" y="2217"/>
                      </a:cubicBezTo>
                      <a:cubicBezTo>
                        <a:pt x="10" y="2274"/>
                        <a:pt x="25" y="2332"/>
                        <a:pt x="28" y="2471"/>
                      </a:cubicBezTo>
                      <a:cubicBezTo>
                        <a:pt x="31" y="2610"/>
                        <a:pt x="24" y="2742"/>
                        <a:pt x="24" y="3051"/>
                      </a:cubicBezTo>
                      <a:cubicBezTo>
                        <a:pt x="24" y="3360"/>
                        <a:pt x="19" y="4112"/>
                        <a:pt x="28" y="4323"/>
                      </a:cubicBezTo>
                      <a:lnTo>
                        <a:pt x="80" y="4319"/>
                      </a:lnTo>
                      <a:cubicBezTo>
                        <a:pt x="90" y="4148"/>
                        <a:pt x="87" y="3611"/>
                        <a:pt x="88" y="3295"/>
                      </a:cubicBezTo>
                      <a:cubicBezTo>
                        <a:pt x="89" y="2979"/>
                        <a:pt x="89" y="2603"/>
                        <a:pt x="84" y="2423"/>
                      </a:cubicBezTo>
                      <a:cubicBezTo>
                        <a:pt x="92" y="2347"/>
                        <a:pt x="69" y="2269"/>
                        <a:pt x="60" y="2215"/>
                      </a:cubicBezTo>
                      <a:cubicBezTo>
                        <a:pt x="52" y="2155"/>
                        <a:pt x="48" y="2117"/>
                        <a:pt x="92" y="2107"/>
                      </a:cubicBezTo>
                      <a:cubicBezTo>
                        <a:pt x="134" y="2093"/>
                        <a:pt x="190" y="2088"/>
                        <a:pt x="240" y="2091"/>
                      </a:cubicBezTo>
                      <a:cubicBezTo>
                        <a:pt x="289" y="2088"/>
                        <a:pt x="353" y="2084"/>
                        <a:pt x="384" y="2091"/>
                      </a:cubicBezTo>
                      <a:cubicBezTo>
                        <a:pt x="415" y="2098"/>
                        <a:pt x="421" y="2110"/>
                        <a:pt x="428" y="2135"/>
                      </a:cubicBezTo>
                      <a:cubicBezTo>
                        <a:pt x="435" y="2160"/>
                        <a:pt x="425" y="2207"/>
                        <a:pt x="424" y="2243"/>
                      </a:cubicBezTo>
                      <a:cubicBezTo>
                        <a:pt x="423" y="2279"/>
                        <a:pt x="423" y="2308"/>
                        <a:pt x="420" y="2351"/>
                      </a:cubicBezTo>
                      <a:cubicBezTo>
                        <a:pt x="411" y="2398"/>
                        <a:pt x="412" y="2175"/>
                        <a:pt x="408" y="2503"/>
                      </a:cubicBezTo>
                      <a:cubicBezTo>
                        <a:pt x="404" y="2831"/>
                        <a:pt x="384" y="4018"/>
                        <a:pt x="395" y="4320"/>
                      </a:cubicBezTo>
                      <a:lnTo>
                        <a:pt x="476" y="4317"/>
                      </a:lnTo>
                      <a:cubicBezTo>
                        <a:pt x="486" y="4201"/>
                        <a:pt x="460" y="3927"/>
                        <a:pt x="459" y="3621"/>
                      </a:cubicBezTo>
                      <a:cubicBezTo>
                        <a:pt x="458" y="3315"/>
                        <a:pt x="462" y="2720"/>
                        <a:pt x="468" y="2479"/>
                      </a:cubicBezTo>
                      <a:cubicBezTo>
                        <a:pt x="464" y="2335"/>
                        <a:pt x="493" y="2225"/>
                        <a:pt x="493" y="2172"/>
                      </a:cubicBezTo>
                      <a:cubicBezTo>
                        <a:pt x="493" y="2118"/>
                        <a:pt x="480" y="2107"/>
                        <a:pt x="468" y="2055"/>
                      </a:cubicBezTo>
                      <a:cubicBezTo>
                        <a:pt x="490" y="2034"/>
                        <a:pt x="484" y="2030"/>
                        <a:pt x="487" y="1989"/>
                      </a:cubicBezTo>
                      <a:cubicBezTo>
                        <a:pt x="490" y="1948"/>
                        <a:pt x="492" y="1967"/>
                        <a:pt x="487" y="1807"/>
                      </a:cubicBezTo>
                      <a:cubicBezTo>
                        <a:pt x="482" y="1647"/>
                        <a:pt x="458" y="1332"/>
                        <a:pt x="456" y="1031"/>
                      </a:cubicBezTo>
                      <a:cubicBezTo>
                        <a:pt x="454" y="730"/>
                        <a:pt x="479" y="171"/>
                        <a:pt x="472" y="0"/>
                      </a:cubicBezTo>
                      <a:lnTo>
                        <a:pt x="416" y="3"/>
                      </a:lnTo>
                      <a:cubicBezTo>
                        <a:pt x="406" y="91"/>
                        <a:pt x="414" y="377"/>
                        <a:pt x="412" y="531"/>
                      </a:cubicBezTo>
                      <a:cubicBezTo>
                        <a:pt x="410" y="685"/>
                        <a:pt x="403" y="749"/>
                        <a:pt x="404" y="927"/>
                      </a:cubicBezTo>
                      <a:cubicBezTo>
                        <a:pt x="405" y="1105"/>
                        <a:pt x="415" y="1426"/>
                        <a:pt x="420" y="1599"/>
                      </a:cubicBezTo>
                      <a:cubicBezTo>
                        <a:pt x="425" y="1772"/>
                        <a:pt x="439" y="1891"/>
                        <a:pt x="436" y="1963"/>
                      </a:cubicBezTo>
                      <a:cubicBezTo>
                        <a:pt x="432" y="1987"/>
                        <a:pt x="441" y="2024"/>
                        <a:pt x="400" y="2031"/>
                      </a:cubicBezTo>
                      <a:cubicBezTo>
                        <a:pt x="373" y="2044"/>
                        <a:pt x="295" y="2012"/>
                        <a:pt x="244" y="2011"/>
                      </a:cubicBezTo>
                      <a:cubicBezTo>
                        <a:pt x="193" y="2010"/>
                        <a:pt x="128" y="2049"/>
                        <a:pt x="96" y="2023"/>
                      </a:cubicBezTo>
                      <a:cubicBezTo>
                        <a:pt x="64" y="1997"/>
                        <a:pt x="55" y="1962"/>
                        <a:pt x="54" y="1852"/>
                      </a:cubicBezTo>
                      <a:cubicBezTo>
                        <a:pt x="53" y="1742"/>
                        <a:pt x="82" y="1574"/>
                        <a:pt x="88" y="1363"/>
                      </a:cubicBezTo>
                      <a:cubicBezTo>
                        <a:pt x="94" y="1152"/>
                        <a:pt x="92" y="814"/>
                        <a:pt x="92" y="587"/>
                      </a:cubicBezTo>
                      <a:cubicBezTo>
                        <a:pt x="92" y="360"/>
                        <a:pt x="97" y="100"/>
                        <a:pt x="88" y="3"/>
                      </a:cubicBezTo>
                      <a:lnTo>
                        <a:pt x="40" y="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084" name="Freeform 20"/>
                <p:cNvSpPr>
                  <a:spLocks/>
                </p:cNvSpPr>
                <p:nvPr/>
              </p:nvSpPr>
              <p:spPr bwMode="white">
                <a:xfrm>
                  <a:off x="3227" y="2119"/>
                  <a:ext cx="111" cy="2203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88085" name="Freeform 21"/>
              <p:cNvSpPr>
                <a:spLocks/>
              </p:cNvSpPr>
              <p:nvPr/>
            </p:nvSpPr>
            <p:spPr bwMode="white">
              <a:xfrm rot="2199825" flipH="1">
                <a:off x="2185" y="2464"/>
                <a:ext cx="479" cy="950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086" name="Freeform 22"/>
              <p:cNvSpPr>
                <a:spLocks/>
              </p:cNvSpPr>
              <p:nvPr/>
            </p:nvSpPr>
            <p:spPr bwMode="white">
              <a:xfrm rot="21428822" flipH="1">
                <a:off x="2294" y="2929"/>
                <a:ext cx="706" cy="1014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087" name="Freeform 23"/>
              <p:cNvSpPr>
                <a:spLocks/>
              </p:cNvSpPr>
              <p:nvPr/>
            </p:nvSpPr>
            <p:spPr bwMode="white">
              <a:xfrm>
                <a:off x="3188" y="2454"/>
                <a:ext cx="978" cy="332"/>
              </a:xfrm>
              <a:custGeom>
                <a:avLst/>
                <a:gdLst/>
                <a:ahLst/>
                <a:cxnLst>
                  <a:cxn ang="0">
                    <a:pos x="96" y="464"/>
                  </a:cxn>
                  <a:cxn ang="0">
                    <a:pos x="48" y="368"/>
                  </a:cxn>
                  <a:cxn ang="0">
                    <a:pos x="96" y="224"/>
                  </a:cxn>
                  <a:cxn ang="0">
                    <a:pos x="384" y="32"/>
                  </a:cxn>
                  <a:cxn ang="0">
                    <a:pos x="960" y="32"/>
                  </a:cxn>
                  <a:cxn ang="0">
                    <a:pos x="1584" y="224"/>
                  </a:cxn>
                  <a:cxn ang="0">
                    <a:pos x="1920" y="416"/>
                  </a:cxn>
                  <a:cxn ang="0">
                    <a:pos x="2004" y="544"/>
                  </a:cxn>
                  <a:cxn ang="0">
                    <a:pos x="1824" y="560"/>
                  </a:cxn>
                  <a:cxn ang="0">
                    <a:pos x="1488" y="464"/>
                  </a:cxn>
                  <a:cxn ang="0">
                    <a:pos x="960" y="320"/>
                  </a:cxn>
                  <a:cxn ang="0">
                    <a:pos x="480" y="320"/>
                  </a:cxn>
                  <a:cxn ang="0">
                    <a:pos x="336" y="368"/>
                  </a:cxn>
                  <a:cxn ang="0">
                    <a:pos x="336" y="416"/>
                  </a:cxn>
                  <a:cxn ang="0">
                    <a:pos x="528" y="368"/>
                  </a:cxn>
                  <a:cxn ang="0">
                    <a:pos x="960" y="368"/>
                  </a:cxn>
                  <a:cxn ang="0">
                    <a:pos x="1584" y="560"/>
                  </a:cxn>
                  <a:cxn ang="0">
                    <a:pos x="1632" y="608"/>
                  </a:cxn>
                  <a:cxn ang="0">
                    <a:pos x="1392" y="656"/>
                  </a:cxn>
                  <a:cxn ang="0">
                    <a:pos x="624" y="656"/>
                  </a:cxn>
                  <a:cxn ang="0">
                    <a:pos x="96" y="464"/>
                  </a:cxn>
                </a:cxnLst>
                <a:rect l="0" t="0" r="r" b="b"/>
                <a:pathLst>
                  <a:path w="2020" h="688">
                    <a:moveTo>
                      <a:pt x="96" y="464"/>
                    </a:moveTo>
                    <a:cubicBezTo>
                      <a:pt x="0" y="416"/>
                      <a:pt x="48" y="408"/>
                      <a:pt x="48" y="368"/>
                    </a:cubicBezTo>
                    <a:cubicBezTo>
                      <a:pt x="48" y="328"/>
                      <a:pt x="40" y="280"/>
                      <a:pt x="96" y="224"/>
                    </a:cubicBezTo>
                    <a:cubicBezTo>
                      <a:pt x="152" y="168"/>
                      <a:pt x="240" y="64"/>
                      <a:pt x="384" y="32"/>
                    </a:cubicBezTo>
                    <a:cubicBezTo>
                      <a:pt x="528" y="0"/>
                      <a:pt x="760" y="0"/>
                      <a:pt x="960" y="32"/>
                    </a:cubicBezTo>
                    <a:cubicBezTo>
                      <a:pt x="1160" y="64"/>
                      <a:pt x="1424" y="160"/>
                      <a:pt x="1584" y="224"/>
                    </a:cubicBezTo>
                    <a:cubicBezTo>
                      <a:pt x="1744" y="288"/>
                      <a:pt x="1850" y="363"/>
                      <a:pt x="1920" y="416"/>
                    </a:cubicBezTo>
                    <a:cubicBezTo>
                      <a:pt x="1990" y="469"/>
                      <a:pt x="2020" y="520"/>
                      <a:pt x="2004" y="544"/>
                    </a:cubicBezTo>
                    <a:cubicBezTo>
                      <a:pt x="1988" y="568"/>
                      <a:pt x="1910" y="573"/>
                      <a:pt x="1824" y="560"/>
                    </a:cubicBezTo>
                    <a:cubicBezTo>
                      <a:pt x="1738" y="547"/>
                      <a:pt x="1632" y="504"/>
                      <a:pt x="1488" y="464"/>
                    </a:cubicBezTo>
                    <a:cubicBezTo>
                      <a:pt x="1344" y="424"/>
                      <a:pt x="1128" y="344"/>
                      <a:pt x="960" y="320"/>
                    </a:cubicBezTo>
                    <a:cubicBezTo>
                      <a:pt x="792" y="296"/>
                      <a:pt x="584" y="312"/>
                      <a:pt x="480" y="320"/>
                    </a:cubicBezTo>
                    <a:cubicBezTo>
                      <a:pt x="376" y="328"/>
                      <a:pt x="360" y="352"/>
                      <a:pt x="336" y="368"/>
                    </a:cubicBezTo>
                    <a:cubicBezTo>
                      <a:pt x="312" y="384"/>
                      <a:pt x="304" y="416"/>
                      <a:pt x="336" y="416"/>
                    </a:cubicBezTo>
                    <a:cubicBezTo>
                      <a:pt x="368" y="416"/>
                      <a:pt x="424" y="376"/>
                      <a:pt x="528" y="368"/>
                    </a:cubicBezTo>
                    <a:cubicBezTo>
                      <a:pt x="632" y="360"/>
                      <a:pt x="784" y="336"/>
                      <a:pt x="960" y="368"/>
                    </a:cubicBezTo>
                    <a:cubicBezTo>
                      <a:pt x="1136" y="400"/>
                      <a:pt x="1472" y="520"/>
                      <a:pt x="1584" y="560"/>
                    </a:cubicBezTo>
                    <a:cubicBezTo>
                      <a:pt x="1696" y="600"/>
                      <a:pt x="1664" y="592"/>
                      <a:pt x="1632" y="608"/>
                    </a:cubicBezTo>
                    <a:cubicBezTo>
                      <a:pt x="1600" y="624"/>
                      <a:pt x="1560" y="648"/>
                      <a:pt x="1392" y="656"/>
                    </a:cubicBezTo>
                    <a:cubicBezTo>
                      <a:pt x="1224" y="664"/>
                      <a:pt x="840" y="688"/>
                      <a:pt x="624" y="656"/>
                    </a:cubicBezTo>
                    <a:cubicBezTo>
                      <a:pt x="408" y="624"/>
                      <a:pt x="192" y="512"/>
                      <a:pt x="96" y="464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088" name="Freeform 24"/>
              <p:cNvSpPr>
                <a:spLocks/>
              </p:cNvSpPr>
              <p:nvPr/>
            </p:nvSpPr>
            <p:spPr bwMode="white">
              <a:xfrm rot="-744944">
                <a:off x="3295" y="2728"/>
                <a:ext cx="706" cy="1014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089" name="Freeform 25"/>
              <p:cNvSpPr>
                <a:spLocks/>
              </p:cNvSpPr>
              <p:nvPr/>
            </p:nvSpPr>
            <p:spPr bwMode="white">
              <a:xfrm>
                <a:off x="2993" y="2966"/>
                <a:ext cx="474" cy="1164"/>
              </a:xfrm>
              <a:custGeom>
                <a:avLst/>
                <a:gdLst/>
                <a:ahLst/>
                <a:cxnLst>
                  <a:cxn ang="0">
                    <a:pos x="253" y="1432"/>
                  </a:cxn>
                  <a:cxn ang="0">
                    <a:pos x="82" y="881"/>
                  </a:cxn>
                  <a:cxn ang="0">
                    <a:pos x="12" y="296"/>
                  </a:cxn>
                  <a:cxn ang="0">
                    <a:pos x="156" y="56"/>
                  </a:cxn>
                  <a:cxn ang="0">
                    <a:pos x="444" y="56"/>
                  </a:cxn>
                  <a:cxn ang="0">
                    <a:pos x="636" y="392"/>
                  </a:cxn>
                  <a:cxn ang="0">
                    <a:pos x="876" y="1112"/>
                  </a:cxn>
                  <a:cxn ang="0">
                    <a:pos x="972" y="2024"/>
                  </a:cxn>
                  <a:cxn ang="0">
                    <a:pos x="924" y="2360"/>
                  </a:cxn>
                  <a:cxn ang="0">
                    <a:pos x="876" y="2312"/>
                  </a:cxn>
                  <a:cxn ang="0">
                    <a:pos x="828" y="1928"/>
                  </a:cxn>
                  <a:cxn ang="0">
                    <a:pos x="684" y="1304"/>
                  </a:cxn>
                  <a:cxn ang="0">
                    <a:pos x="396" y="488"/>
                  </a:cxn>
                  <a:cxn ang="0">
                    <a:pos x="300" y="344"/>
                  </a:cxn>
                  <a:cxn ang="0">
                    <a:pos x="300" y="440"/>
                  </a:cxn>
                  <a:cxn ang="0">
                    <a:pos x="540" y="1064"/>
                  </a:cxn>
                  <a:cxn ang="0">
                    <a:pos x="732" y="1784"/>
                  </a:cxn>
                  <a:cxn ang="0">
                    <a:pos x="780" y="2264"/>
                  </a:cxn>
                  <a:cxn ang="0">
                    <a:pos x="732" y="2312"/>
                  </a:cxn>
                  <a:cxn ang="0">
                    <a:pos x="496" y="1887"/>
                  </a:cxn>
                  <a:cxn ang="0">
                    <a:pos x="253" y="1432"/>
                  </a:cxn>
                </a:cxnLst>
                <a:rect l="0" t="0" r="r" b="b"/>
                <a:pathLst>
                  <a:path w="980" h="2408">
                    <a:moveTo>
                      <a:pt x="253" y="1432"/>
                    </a:moveTo>
                    <a:cubicBezTo>
                      <a:pt x="184" y="1264"/>
                      <a:pt x="122" y="1070"/>
                      <a:pt x="82" y="881"/>
                    </a:cubicBezTo>
                    <a:cubicBezTo>
                      <a:pt x="42" y="692"/>
                      <a:pt x="0" y="433"/>
                      <a:pt x="12" y="296"/>
                    </a:cubicBezTo>
                    <a:cubicBezTo>
                      <a:pt x="24" y="159"/>
                      <a:pt x="84" y="96"/>
                      <a:pt x="156" y="56"/>
                    </a:cubicBezTo>
                    <a:cubicBezTo>
                      <a:pt x="228" y="16"/>
                      <a:pt x="364" y="0"/>
                      <a:pt x="444" y="56"/>
                    </a:cubicBezTo>
                    <a:cubicBezTo>
                      <a:pt x="524" y="112"/>
                      <a:pt x="564" y="216"/>
                      <a:pt x="636" y="392"/>
                    </a:cubicBezTo>
                    <a:cubicBezTo>
                      <a:pt x="708" y="568"/>
                      <a:pt x="820" y="840"/>
                      <a:pt x="876" y="1112"/>
                    </a:cubicBezTo>
                    <a:cubicBezTo>
                      <a:pt x="932" y="1384"/>
                      <a:pt x="964" y="1816"/>
                      <a:pt x="972" y="2024"/>
                    </a:cubicBezTo>
                    <a:cubicBezTo>
                      <a:pt x="980" y="2232"/>
                      <a:pt x="940" y="2312"/>
                      <a:pt x="924" y="2360"/>
                    </a:cubicBezTo>
                    <a:cubicBezTo>
                      <a:pt x="908" y="2408"/>
                      <a:pt x="892" y="2384"/>
                      <a:pt x="876" y="2312"/>
                    </a:cubicBezTo>
                    <a:cubicBezTo>
                      <a:pt x="860" y="2240"/>
                      <a:pt x="860" y="2096"/>
                      <a:pt x="828" y="1928"/>
                    </a:cubicBezTo>
                    <a:cubicBezTo>
                      <a:pt x="796" y="1760"/>
                      <a:pt x="756" y="1544"/>
                      <a:pt x="684" y="1304"/>
                    </a:cubicBezTo>
                    <a:cubicBezTo>
                      <a:pt x="612" y="1064"/>
                      <a:pt x="460" y="648"/>
                      <a:pt x="396" y="488"/>
                    </a:cubicBezTo>
                    <a:cubicBezTo>
                      <a:pt x="332" y="328"/>
                      <a:pt x="316" y="352"/>
                      <a:pt x="300" y="344"/>
                    </a:cubicBezTo>
                    <a:cubicBezTo>
                      <a:pt x="284" y="336"/>
                      <a:pt x="260" y="320"/>
                      <a:pt x="300" y="440"/>
                    </a:cubicBezTo>
                    <a:cubicBezTo>
                      <a:pt x="340" y="560"/>
                      <a:pt x="468" y="840"/>
                      <a:pt x="540" y="1064"/>
                    </a:cubicBezTo>
                    <a:cubicBezTo>
                      <a:pt x="612" y="1288"/>
                      <a:pt x="692" y="1584"/>
                      <a:pt x="732" y="1784"/>
                    </a:cubicBezTo>
                    <a:cubicBezTo>
                      <a:pt x="772" y="1984"/>
                      <a:pt x="780" y="2176"/>
                      <a:pt x="780" y="2264"/>
                    </a:cubicBezTo>
                    <a:cubicBezTo>
                      <a:pt x="780" y="2352"/>
                      <a:pt x="779" y="2375"/>
                      <a:pt x="732" y="2312"/>
                    </a:cubicBezTo>
                    <a:cubicBezTo>
                      <a:pt x="685" y="2249"/>
                      <a:pt x="576" y="2034"/>
                      <a:pt x="496" y="1887"/>
                    </a:cubicBezTo>
                    <a:cubicBezTo>
                      <a:pt x="416" y="1740"/>
                      <a:pt x="304" y="1527"/>
                      <a:pt x="253" y="14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grpSp>
            <p:nvGrpSpPr>
              <p:cNvPr id="2069" name="Group 26"/>
              <p:cNvGrpSpPr>
                <a:grpSpLocks/>
              </p:cNvGrpSpPr>
              <p:nvPr/>
            </p:nvGrpSpPr>
            <p:grpSpPr bwMode="auto">
              <a:xfrm>
                <a:off x="2162" y="0"/>
                <a:ext cx="1981" cy="1676"/>
                <a:chOff x="2305" y="2222"/>
                <a:chExt cx="1981" cy="1676"/>
              </a:xfrm>
            </p:grpSpPr>
            <p:sp>
              <p:nvSpPr>
                <p:cNvPr id="88091" name="Freeform 27"/>
                <p:cNvSpPr>
                  <a:spLocks/>
                </p:cNvSpPr>
                <p:nvPr/>
              </p:nvSpPr>
              <p:spPr bwMode="white">
                <a:xfrm rot="2199825" flipH="1">
                  <a:off x="2305" y="2232"/>
                  <a:ext cx="479" cy="950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092" name="Freeform 28"/>
                <p:cNvSpPr>
                  <a:spLocks/>
                </p:cNvSpPr>
                <p:nvPr/>
              </p:nvSpPr>
              <p:spPr bwMode="white">
                <a:xfrm rot="21428822" flipH="1">
                  <a:off x="2414" y="2697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093" name="Freeform 29"/>
                <p:cNvSpPr>
                  <a:spLocks/>
                </p:cNvSpPr>
                <p:nvPr/>
              </p:nvSpPr>
              <p:spPr bwMode="white">
                <a:xfrm>
                  <a:off x="3308" y="2222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094" name="Freeform 30"/>
                <p:cNvSpPr>
                  <a:spLocks/>
                </p:cNvSpPr>
                <p:nvPr/>
              </p:nvSpPr>
              <p:spPr bwMode="white">
                <a:xfrm rot="-744944">
                  <a:off x="3415" y="2496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095" name="Freeform 31"/>
                <p:cNvSpPr>
                  <a:spLocks/>
                </p:cNvSpPr>
                <p:nvPr/>
              </p:nvSpPr>
              <p:spPr bwMode="white">
                <a:xfrm>
                  <a:off x="3113" y="2734"/>
                  <a:ext cx="474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070" name="Group 32"/>
              <p:cNvGrpSpPr>
                <a:grpSpLocks/>
              </p:cNvGrpSpPr>
              <p:nvPr/>
            </p:nvGrpSpPr>
            <p:grpSpPr bwMode="auto">
              <a:xfrm>
                <a:off x="196" y="1100"/>
                <a:ext cx="2234" cy="1706"/>
                <a:chOff x="196" y="1100"/>
                <a:chExt cx="2234" cy="1706"/>
              </a:xfrm>
            </p:grpSpPr>
            <p:sp>
              <p:nvSpPr>
                <p:cNvPr id="88097" name="Freeform 33"/>
                <p:cNvSpPr>
                  <a:spLocks/>
                </p:cNvSpPr>
                <p:nvPr/>
              </p:nvSpPr>
              <p:spPr bwMode="white">
                <a:xfrm rot="-744944">
                  <a:off x="1583" y="1359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098" name="Freeform 34"/>
                <p:cNvSpPr>
                  <a:spLocks/>
                </p:cNvSpPr>
                <p:nvPr/>
              </p:nvSpPr>
              <p:spPr bwMode="white">
                <a:xfrm>
                  <a:off x="1295" y="1642"/>
                  <a:ext cx="474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099" name="Freeform 35"/>
                <p:cNvSpPr>
                  <a:spLocks/>
                </p:cNvSpPr>
                <p:nvPr/>
              </p:nvSpPr>
              <p:spPr bwMode="white">
                <a:xfrm>
                  <a:off x="1452" y="1100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00" name="Freeform 36"/>
                <p:cNvSpPr>
                  <a:spLocks/>
                </p:cNvSpPr>
                <p:nvPr/>
              </p:nvSpPr>
              <p:spPr bwMode="white">
                <a:xfrm rot="744944" flipH="1">
                  <a:off x="437" y="1510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01" name="Freeform 37"/>
                <p:cNvSpPr>
                  <a:spLocks/>
                </p:cNvSpPr>
                <p:nvPr/>
              </p:nvSpPr>
              <p:spPr bwMode="white">
                <a:xfrm rot="505459" flipH="1">
                  <a:off x="196" y="1235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071" name="Group 38"/>
              <p:cNvGrpSpPr>
                <a:grpSpLocks/>
              </p:cNvGrpSpPr>
              <p:nvPr/>
            </p:nvGrpSpPr>
            <p:grpSpPr bwMode="auto">
              <a:xfrm>
                <a:off x="4660" y="0"/>
                <a:ext cx="385" cy="4308"/>
                <a:chOff x="4660" y="0"/>
                <a:chExt cx="385" cy="4308"/>
              </a:xfrm>
            </p:grpSpPr>
            <p:sp>
              <p:nvSpPr>
                <p:cNvPr id="88103" name="Freeform 39"/>
                <p:cNvSpPr>
                  <a:spLocks/>
                </p:cNvSpPr>
                <p:nvPr/>
              </p:nvSpPr>
              <p:spPr bwMode="white">
                <a:xfrm>
                  <a:off x="4676" y="0"/>
                  <a:ext cx="369" cy="2611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14" y="1622"/>
                    </a:cxn>
                    <a:cxn ang="0">
                      <a:pos x="6" y="2547"/>
                    </a:cxn>
                    <a:cxn ang="0">
                      <a:pos x="38" y="2604"/>
                    </a:cxn>
                    <a:cxn ang="0">
                      <a:pos x="184" y="2588"/>
                    </a:cxn>
                    <a:cxn ang="0">
                      <a:pos x="339" y="2596"/>
                    </a:cxn>
                    <a:cxn ang="0">
                      <a:pos x="363" y="2531"/>
                    </a:cxn>
                    <a:cxn ang="0">
                      <a:pos x="339" y="1679"/>
                    </a:cxn>
                    <a:cxn ang="0">
                      <a:pos x="339" y="0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69" h="2611">
                      <a:moveTo>
                        <a:pt x="22" y="0"/>
                      </a:moveTo>
                      <a:lnTo>
                        <a:pt x="14" y="1622"/>
                      </a:lnTo>
                      <a:cubicBezTo>
                        <a:pt x="14" y="1622"/>
                        <a:pt x="10" y="2084"/>
                        <a:pt x="6" y="2547"/>
                      </a:cubicBezTo>
                      <a:cubicBezTo>
                        <a:pt x="0" y="2588"/>
                        <a:pt x="8" y="2597"/>
                        <a:pt x="38" y="2604"/>
                      </a:cubicBezTo>
                      <a:cubicBezTo>
                        <a:pt x="68" y="2611"/>
                        <a:pt x="134" y="2589"/>
                        <a:pt x="184" y="2588"/>
                      </a:cubicBezTo>
                      <a:cubicBezTo>
                        <a:pt x="234" y="2587"/>
                        <a:pt x="309" y="2605"/>
                        <a:pt x="339" y="2596"/>
                      </a:cubicBezTo>
                      <a:cubicBezTo>
                        <a:pt x="369" y="2587"/>
                        <a:pt x="366" y="2567"/>
                        <a:pt x="363" y="2531"/>
                      </a:cubicBezTo>
                      <a:cubicBezTo>
                        <a:pt x="363" y="2378"/>
                        <a:pt x="343" y="2101"/>
                        <a:pt x="339" y="1679"/>
                      </a:cubicBezTo>
                      <a:lnTo>
                        <a:pt x="339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04" name="Freeform 40"/>
                <p:cNvSpPr>
                  <a:spLocks/>
                </p:cNvSpPr>
                <p:nvPr/>
              </p:nvSpPr>
              <p:spPr bwMode="white">
                <a:xfrm>
                  <a:off x="4767" y="2173"/>
                  <a:ext cx="251" cy="390"/>
                </a:xfrm>
                <a:custGeom>
                  <a:avLst/>
                  <a:gdLst/>
                  <a:ahLst/>
                  <a:cxnLst>
                    <a:cxn ang="0">
                      <a:pos x="32" y="379"/>
                    </a:cxn>
                    <a:cxn ang="0">
                      <a:pos x="77" y="364"/>
                    </a:cxn>
                    <a:cxn ang="0">
                      <a:pos x="152" y="370"/>
                    </a:cxn>
                    <a:cxn ang="0">
                      <a:pos x="209" y="388"/>
                    </a:cxn>
                    <a:cxn ang="0">
                      <a:pos x="242" y="379"/>
                    </a:cxn>
                    <a:cxn ang="0">
                      <a:pos x="248" y="328"/>
                    </a:cxn>
                    <a:cxn ang="0">
                      <a:pos x="227" y="175"/>
                    </a:cxn>
                    <a:cxn ang="0">
                      <a:pos x="194" y="130"/>
                    </a:cxn>
                    <a:cxn ang="0">
                      <a:pos x="179" y="295"/>
                    </a:cxn>
                    <a:cxn ang="0">
                      <a:pos x="152" y="307"/>
                    </a:cxn>
                    <a:cxn ang="0">
                      <a:pos x="134" y="163"/>
                    </a:cxn>
                    <a:cxn ang="0">
                      <a:pos x="65" y="13"/>
                    </a:cxn>
                    <a:cxn ang="0">
                      <a:pos x="29" y="85"/>
                    </a:cxn>
                    <a:cxn ang="0">
                      <a:pos x="26" y="271"/>
                    </a:cxn>
                    <a:cxn ang="0">
                      <a:pos x="2" y="337"/>
                    </a:cxn>
                    <a:cxn ang="0">
                      <a:pos x="11" y="379"/>
                    </a:cxn>
                    <a:cxn ang="0">
                      <a:pos x="32" y="379"/>
                    </a:cxn>
                  </a:cxnLst>
                  <a:rect l="0" t="0" r="r" b="b"/>
                  <a:pathLst>
                    <a:path w="251" h="390">
                      <a:moveTo>
                        <a:pt x="32" y="379"/>
                      </a:moveTo>
                      <a:cubicBezTo>
                        <a:pt x="43" y="377"/>
                        <a:pt x="57" y="366"/>
                        <a:pt x="77" y="364"/>
                      </a:cubicBezTo>
                      <a:cubicBezTo>
                        <a:pt x="97" y="362"/>
                        <a:pt x="130" y="366"/>
                        <a:pt x="152" y="370"/>
                      </a:cubicBezTo>
                      <a:cubicBezTo>
                        <a:pt x="174" y="374"/>
                        <a:pt x="194" y="386"/>
                        <a:pt x="209" y="388"/>
                      </a:cubicBezTo>
                      <a:cubicBezTo>
                        <a:pt x="224" y="390"/>
                        <a:pt x="235" y="389"/>
                        <a:pt x="242" y="379"/>
                      </a:cubicBezTo>
                      <a:cubicBezTo>
                        <a:pt x="249" y="369"/>
                        <a:pt x="251" y="362"/>
                        <a:pt x="248" y="328"/>
                      </a:cubicBezTo>
                      <a:cubicBezTo>
                        <a:pt x="245" y="294"/>
                        <a:pt x="236" y="208"/>
                        <a:pt x="227" y="175"/>
                      </a:cubicBezTo>
                      <a:cubicBezTo>
                        <a:pt x="218" y="142"/>
                        <a:pt x="202" y="110"/>
                        <a:pt x="194" y="130"/>
                      </a:cubicBezTo>
                      <a:cubicBezTo>
                        <a:pt x="186" y="150"/>
                        <a:pt x="186" y="266"/>
                        <a:pt x="179" y="295"/>
                      </a:cubicBezTo>
                      <a:cubicBezTo>
                        <a:pt x="172" y="324"/>
                        <a:pt x="159" y="329"/>
                        <a:pt x="152" y="307"/>
                      </a:cubicBezTo>
                      <a:cubicBezTo>
                        <a:pt x="145" y="285"/>
                        <a:pt x="149" y="212"/>
                        <a:pt x="134" y="163"/>
                      </a:cubicBezTo>
                      <a:cubicBezTo>
                        <a:pt x="119" y="114"/>
                        <a:pt x="82" y="26"/>
                        <a:pt x="65" y="13"/>
                      </a:cubicBezTo>
                      <a:cubicBezTo>
                        <a:pt x="48" y="0"/>
                        <a:pt x="35" y="42"/>
                        <a:pt x="29" y="85"/>
                      </a:cubicBezTo>
                      <a:cubicBezTo>
                        <a:pt x="23" y="128"/>
                        <a:pt x="30" y="229"/>
                        <a:pt x="26" y="271"/>
                      </a:cubicBezTo>
                      <a:cubicBezTo>
                        <a:pt x="22" y="313"/>
                        <a:pt x="4" y="319"/>
                        <a:pt x="2" y="337"/>
                      </a:cubicBezTo>
                      <a:cubicBezTo>
                        <a:pt x="0" y="355"/>
                        <a:pt x="5" y="373"/>
                        <a:pt x="11" y="379"/>
                      </a:cubicBezTo>
                      <a:cubicBezTo>
                        <a:pt x="17" y="385"/>
                        <a:pt x="21" y="381"/>
                        <a:pt x="32" y="379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05" name="Freeform 41"/>
                <p:cNvSpPr>
                  <a:spLocks/>
                </p:cNvSpPr>
                <p:nvPr/>
              </p:nvSpPr>
              <p:spPr bwMode="white">
                <a:xfrm>
                  <a:off x="4660" y="2594"/>
                  <a:ext cx="378" cy="1714"/>
                </a:xfrm>
                <a:custGeom>
                  <a:avLst/>
                  <a:gdLst/>
                  <a:ahLst/>
                  <a:cxnLst>
                    <a:cxn ang="0">
                      <a:pos x="0" y="1714"/>
                    </a:cxn>
                    <a:cxn ang="0">
                      <a:pos x="15" y="420"/>
                    </a:cxn>
                    <a:cxn ang="0">
                      <a:pos x="19" y="63"/>
                    </a:cxn>
                    <a:cxn ang="0">
                      <a:pos x="79" y="39"/>
                    </a:cxn>
                    <a:cxn ang="0">
                      <a:pos x="202" y="18"/>
                    </a:cxn>
                    <a:cxn ang="0">
                      <a:pos x="351" y="23"/>
                    </a:cxn>
                    <a:cxn ang="0">
                      <a:pos x="366" y="120"/>
                    </a:cxn>
                    <a:cxn ang="0">
                      <a:pos x="359" y="741"/>
                    </a:cxn>
                    <a:cxn ang="0">
                      <a:pos x="351" y="1714"/>
                    </a:cxn>
                    <a:cxn ang="0">
                      <a:pos x="0" y="1714"/>
                    </a:cxn>
                  </a:cxnLst>
                  <a:rect l="0" t="0" r="r" b="b"/>
                  <a:pathLst>
                    <a:path w="378" h="1714">
                      <a:moveTo>
                        <a:pt x="0" y="1714"/>
                      </a:moveTo>
                      <a:cubicBezTo>
                        <a:pt x="15" y="1400"/>
                        <a:pt x="10" y="693"/>
                        <a:pt x="15" y="420"/>
                      </a:cubicBezTo>
                      <a:cubicBezTo>
                        <a:pt x="18" y="145"/>
                        <a:pt x="8" y="126"/>
                        <a:pt x="19" y="63"/>
                      </a:cubicBezTo>
                      <a:cubicBezTo>
                        <a:pt x="30" y="0"/>
                        <a:pt x="49" y="46"/>
                        <a:pt x="79" y="39"/>
                      </a:cubicBezTo>
                      <a:cubicBezTo>
                        <a:pt x="109" y="32"/>
                        <a:pt x="157" y="21"/>
                        <a:pt x="202" y="18"/>
                      </a:cubicBezTo>
                      <a:cubicBezTo>
                        <a:pt x="268" y="33"/>
                        <a:pt x="324" y="6"/>
                        <a:pt x="351" y="23"/>
                      </a:cubicBezTo>
                      <a:cubicBezTo>
                        <a:pt x="378" y="40"/>
                        <a:pt x="370" y="51"/>
                        <a:pt x="366" y="120"/>
                      </a:cubicBezTo>
                      <a:cubicBezTo>
                        <a:pt x="367" y="240"/>
                        <a:pt x="362" y="475"/>
                        <a:pt x="359" y="741"/>
                      </a:cubicBezTo>
                      <a:cubicBezTo>
                        <a:pt x="356" y="1007"/>
                        <a:pt x="351" y="1430"/>
                        <a:pt x="351" y="1714"/>
                      </a:cubicBezTo>
                      <a:cubicBezTo>
                        <a:pt x="351" y="1714"/>
                        <a:pt x="0" y="1714"/>
                        <a:pt x="0" y="17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06" name="Freeform 42"/>
                <p:cNvSpPr>
                  <a:spLocks/>
                </p:cNvSpPr>
                <p:nvPr/>
              </p:nvSpPr>
              <p:spPr bwMode="white">
                <a:xfrm>
                  <a:off x="4785" y="2643"/>
                  <a:ext cx="146" cy="154"/>
                </a:xfrm>
                <a:custGeom>
                  <a:avLst/>
                  <a:gdLst/>
                  <a:ahLst/>
                  <a:cxnLst>
                    <a:cxn ang="0">
                      <a:pos x="14" y="11"/>
                    </a:cxn>
                    <a:cxn ang="0">
                      <a:pos x="92" y="2"/>
                    </a:cxn>
                    <a:cxn ang="0">
                      <a:pos x="140" y="14"/>
                    </a:cxn>
                    <a:cxn ang="0">
                      <a:pos x="128" y="89"/>
                    </a:cxn>
                    <a:cxn ang="0">
                      <a:pos x="116" y="146"/>
                    </a:cxn>
                    <a:cxn ang="0">
                      <a:pos x="74" y="134"/>
                    </a:cxn>
                    <a:cxn ang="0">
                      <a:pos x="32" y="128"/>
                    </a:cxn>
                    <a:cxn ang="0">
                      <a:pos x="5" y="56"/>
                    </a:cxn>
                    <a:cxn ang="0">
                      <a:pos x="14" y="11"/>
                    </a:cxn>
                  </a:cxnLst>
                  <a:rect l="0" t="0" r="r" b="b"/>
                  <a:pathLst>
                    <a:path w="146" h="154">
                      <a:moveTo>
                        <a:pt x="14" y="11"/>
                      </a:moveTo>
                      <a:cubicBezTo>
                        <a:pt x="28" y="2"/>
                        <a:pt x="71" y="2"/>
                        <a:pt x="92" y="2"/>
                      </a:cubicBezTo>
                      <a:cubicBezTo>
                        <a:pt x="113" y="2"/>
                        <a:pt x="134" y="0"/>
                        <a:pt x="140" y="14"/>
                      </a:cubicBezTo>
                      <a:cubicBezTo>
                        <a:pt x="146" y="28"/>
                        <a:pt x="132" y="67"/>
                        <a:pt x="128" y="89"/>
                      </a:cubicBezTo>
                      <a:cubicBezTo>
                        <a:pt x="124" y="111"/>
                        <a:pt x="125" y="138"/>
                        <a:pt x="116" y="146"/>
                      </a:cubicBezTo>
                      <a:cubicBezTo>
                        <a:pt x="107" y="154"/>
                        <a:pt x="88" y="137"/>
                        <a:pt x="74" y="134"/>
                      </a:cubicBezTo>
                      <a:cubicBezTo>
                        <a:pt x="60" y="131"/>
                        <a:pt x="44" y="141"/>
                        <a:pt x="32" y="128"/>
                      </a:cubicBezTo>
                      <a:cubicBezTo>
                        <a:pt x="20" y="115"/>
                        <a:pt x="8" y="75"/>
                        <a:pt x="5" y="56"/>
                      </a:cubicBezTo>
                      <a:cubicBezTo>
                        <a:pt x="2" y="37"/>
                        <a:pt x="0" y="20"/>
                        <a:pt x="14" y="11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072" name="Group 43"/>
              <p:cNvGrpSpPr>
                <a:grpSpLocks/>
              </p:cNvGrpSpPr>
              <p:nvPr/>
            </p:nvGrpSpPr>
            <p:grpSpPr bwMode="auto">
              <a:xfrm>
                <a:off x="3500" y="0"/>
                <a:ext cx="494" cy="4313"/>
                <a:chOff x="3792" y="-7"/>
                <a:chExt cx="494" cy="4328"/>
              </a:xfrm>
            </p:grpSpPr>
            <p:sp>
              <p:nvSpPr>
                <p:cNvPr id="88108" name="Freeform 44"/>
                <p:cNvSpPr>
                  <a:spLocks/>
                </p:cNvSpPr>
                <p:nvPr/>
              </p:nvSpPr>
              <p:spPr bwMode="white">
                <a:xfrm>
                  <a:off x="3792" y="0"/>
                  <a:ext cx="416" cy="4321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8" y="406"/>
                    </a:cxn>
                    <a:cxn ang="0">
                      <a:pos x="3" y="662"/>
                    </a:cxn>
                    <a:cxn ang="0">
                      <a:pos x="8" y="713"/>
                    </a:cxn>
                    <a:cxn ang="0">
                      <a:pos x="24" y="740"/>
                    </a:cxn>
                    <a:cxn ang="0">
                      <a:pos x="42" y="758"/>
                    </a:cxn>
                    <a:cxn ang="0">
                      <a:pos x="36" y="803"/>
                    </a:cxn>
                    <a:cxn ang="0">
                      <a:pos x="12" y="824"/>
                    </a:cxn>
                    <a:cxn ang="0">
                      <a:pos x="0" y="878"/>
                    </a:cxn>
                    <a:cxn ang="0">
                      <a:pos x="9" y="2903"/>
                    </a:cxn>
                    <a:cxn ang="0">
                      <a:pos x="9" y="3276"/>
                    </a:cxn>
                    <a:cxn ang="0">
                      <a:pos x="16" y="3330"/>
                    </a:cxn>
                    <a:cxn ang="0">
                      <a:pos x="42" y="3354"/>
                    </a:cxn>
                    <a:cxn ang="0">
                      <a:pos x="51" y="3390"/>
                    </a:cxn>
                    <a:cxn ang="0">
                      <a:pos x="39" y="3427"/>
                    </a:cxn>
                    <a:cxn ang="0">
                      <a:pos x="24" y="3466"/>
                    </a:cxn>
                    <a:cxn ang="0">
                      <a:pos x="31" y="4321"/>
                    </a:cxn>
                    <a:cxn ang="0">
                      <a:pos x="102" y="4317"/>
                    </a:cxn>
                    <a:cxn ang="0">
                      <a:pos x="93" y="3529"/>
                    </a:cxn>
                    <a:cxn ang="0">
                      <a:pos x="117" y="3496"/>
                    </a:cxn>
                    <a:cxn ang="0">
                      <a:pos x="156" y="3493"/>
                    </a:cxn>
                    <a:cxn ang="0">
                      <a:pos x="297" y="3502"/>
                    </a:cxn>
                    <a:cxn ang="0">
                      <a:pos x="345" y="3502"/>
                    </a:cxn>
                    <a:cxn ang="0">
                      <a:pos x="357" y="3478"/>
                    </a:cxn>
                    <a:cxn ang="0">
                      <a:pos x="315" y="3459"/>
                    </a:cxn>
                    <a:cxn ang="0">
                      <a:pos x="128" y="3444"/>
                    </a:cxn>
                    <a:cxn ang="0">
                      <a:pos x="99" y="3430"/>
                    </a:cxn>
                    <a:cxn ang="0">
                      <a:pos x="120" y="3408"/>
                    </a:cxn>
                    <a:cxn ang="0">
                      <a:pos x="210" y="3399"/>
                    </a:cxn>
                    <a:cxn ang="0">
                      <a:pos x="337" y="3398"/>
                    </a:cxn>
                    <a:cxn ang="0">
                      <a:pos x="381" y="3381"/>
                    </a:cxn>
                    <a:cxn ang="0">
                      <a:pos x="128" y="3375"/>
                    </a:cxn>
                    <a:cxn ang="0">
                      <a:pos x="87" y="3336"/>
                    </a:cxn>
                    <a:cxn ang="0">
                      <a:pos x="68" y="3285"/>
                    </a:cxn>
                    <a:cxn ang="0">
                      <a:pos x="63" y="1525"/>
                    </a:cxn>
                    <a:cxn ang="0">
                      <a:pos x="68" y="885"/>
                    </a:cxn>
                    <a:cxn ang="0">
                      <a:pos x="84" y="851"/>
                    </a:cxn>
                    <a:cxn ang="0">
                      <a:pos x="120" y="832"/>
                    </a:cxn>
                    <a:cxn ang="0">
                      <a:pos x="405" y="825"/>
                    </a:cxn>
                    <a:cxn ang="0">
                      <a:pos x="405" y="765"/>
                    </a:cxn>
                    <a:cxn ang="0">
                      <a:pos x="203" y="765"/>
                    </a:cxn>
                    <a:cxn ang="0">
                      <a:pos x="150" y="752"/>
                    </a:cxn>
                    <a:cxn ang="0">
                      <a:pos x="105" y="728"/>
                    </a:cxn>
                    <a:cxn ang="0">
                      <a:pos x="75" y="705"/>
                    </a:cxn>
                    <a:cxn ang="0">
                      <a:pos x="60" y="645"/>
                    </a:cxn>
                    <a:cxn ang="0">
                      <a:pos x="81" y="316"/>
                    </a:cxn>
                    <a:cxn ang="0">
                      <a:pos x="81" y="0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416" h="4321">
                      <a:moveTo>
                        <a:pt x="12" y="0"/>
                      </a:moveTo>
                      <a:lnTo>
                        <a:pt x="18" y="406"/>
                      </a:lnTo>
                      <a:lnTo>
                        <a:pt x="3" y="662"/>
                      </a:lnTo>
                      <a:lnTo>
                        <a:pt x="8" y="713"/>
                      </a:lnTo>
                      <a:lnTo>
                        <a:pt x="24" y="740"/>
                      </a:lnTo>
                      <a:lnTo>
                        <a:pt x="42" y="758"/>
                      </a:lnTo>
                      <a:lnTo>
                        <a:pt x="36" y="803"/>
                      </a:lnTo>
                      <a:lnTo>
                        <a:pt x="12" y="824"/>
                      </a:lnTo>
                      <a:lnTo>
                        <a:pt x="0" y="878"/>
                      </a:lnTo>
                      <a:cubicBezTo>
                        <a:pt x="0" y="1224"/>
                        <a:pt x="8" y="2504"/>
                        <a:pt x="9" y="2903"/>
                      </a:cubicBezTo>
                      <a:cubicBezTo>
                        <a:pt x="10" y="3302"/>
                        <a:pt x="8" y="3205"/>
                        <a:pt x="9" y="3276"/>
                      </a:cubicBezTo>
                      <a:lnTo>
                        <a:pt x="16" y="3330"/>
                      </a:lnTo>
                      <a:lnTo>
                        <a:pt x="42" y="3354"/>
                      </a:lnTo>
                      <a:lnTo>
                        <a:pt x="51" y="3390"/>
                      </a:lnTo>
                      <a:lnTo>
                        <a:pt x="39" y="3427"/>
                      </a:lnTo>
                      <a:lnTo>
                        <a:pt x="24" y="3466"/>
                      </a:lnTo>
                      <a:cubicBezTo>
                        <a:pt x="23" y="3615"/>
                        <a:pt x="18" y="4179"/>
                        <a:pt x="31" y="4321"/>
                      </a:cubicBezTo>
                      <a:lnTo>
                        <a:pt x="102" y="4317"/>
                      </a:lnTo>
                      <a:cubicBezTo>
                        <a:pt x="112" y="4185"/>
                        <a:pt x="91" y="3666"/>
                        <a:pt x="93" y="3529"/>
                      </a:cubicBezTo>
                      <a:lnTo>
                        <a:pt x="117" y="3496"/>
                      </a:lnTo>
                      <a:lnTo>
                        <a:pt x="156" y="3493"/>
                      </a:lnTo>
                      <a:cubicBezTo>
                        <a:pt x="186" y="3494"/>
                        <a:pt x="266" y="3501"/>
                        <a:pt x="297" y="3502"/>
                      </a:cubicBezTo>
                      <a:cubicBezTo>
                        <a:pt x="328" y="3503"/>
                        <a:pt x="335" y="3506"/>
                        <a:pt x="345" y="3502"/>
                      </a:cubicBezTo>
                      <a:cubicBezTo>
                        <a:pt x="355" y="3498"/>
                        <a:pt x="362" y="3485"/>
                        <a:pt x="357" y="3478"/>
                      </a:cubicBezTo>
                      <a:cubicBezTo>
                        <a:pt x="352" y="3471"/>
                        <a:pt x="353" y="3465"/>
                        <a:pt x="315" y="3459"/>
                      </a:cubicBezTo>
                      <a:cubicBezTo>
                        <a:pt x="277" y="3453"/>
                        <a:pt x="164" y="3449"/>
                        <a:pt x="128" y="3444"/>
                      </a:cubicBezTo>
                      <a:cubicBezTo>
                        <a:pt x="92" y="3439"/>
                        <a:pt x="100" y="3436"/>
                        <a:pt x="99" y="3430"/>
                      </a:cubicBezTo>
                      <a:cubicBezTo>
                        <a:pt x="98" y="3424"/>
                        <a:pt x="102" y="3413"/>
                        <a:pt x="120" y="3408"/>
                      </a:cubicBezTo>
                      <a:lnTo>
                        <a:pt x="210" y="3399"/>
                      </a:lnTo>
                      <a:cubicBezTo>
                        <a:pt x="246" y="3397"/>
                        <a:pt x="309" y="3401"/>
                        <a:pt x="337" y="3398"/>
                      </a:cubicBezTo>
                      <a:cubicBezTo>
                        <a:pt x="365" y="3395"/>
                        <a:pt x="416" y="3385"/>
                        <a:pt x="381" y="3381"/>
                      </a:cubicBezTo>
                      <a:cubicBezTo>
                        <a:pt x="346" y="3377"/>
                        <a:pt x="177" y="3382"/>
                        <a:pt x="128" y="3375"/>
                      </a:cubicBezTo>
                      <a:lnTo>
                        <a:pt x="87" y="3336"/>
                      </a:lnTo>
                      <a:lnTo>
                        <a:pt x="68" y="3285"/>
                      </a:lnTo>
                      <a:cubicBezTo>
                        <a:pt x="64" y="2983"/>
                        <a:pt x="63" y="1925"/>
                        <a:pt x="63" y="1525"/>
                      </a:cubicBezTo>
                      <a:lnTo>
                        <a:pt x="68" y="885"/>
                      </a:lnTo>
                      <a:lnTo>
                        <a:pt x="84" y="851"/>
                      </a:lnTo>
                      <a:lnTo>
                        <a:pt x="120" y="832"/>
                      </a:lnTo>
                      <a:lnTo>
                        <a:pt x="405" y="825"/>
                      </a:lnTo>
                      <a:lnTo>
                        <a:pt x="405" y="765"/>
                      </a:lnTo>
                      <a:lnTo>
                        <a:pt x="203" y="765"/>
                      </a:lnTo>
                      <a:lnTo>
                        <a:pt x="150" y="752"/>
                      </a:lnTo>
                      <a:lnTo>
                        <a:pt x="105" y="728"/>
                      </a:lnTo>
                      <a:lnTo>
                        <a:pt x="75" y="705"/>
                      </a:lnTo>
                      <a:lnTo>
                        <a:pt x="60" y="645"/>
                      </a:lnTo>
                      <a:lnTo>
                        <a:pt x="81" y="316"/>
                      </a:lnTo>
                      <a:lnTo>
                        <a:pt x="81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09" name="Freeform 45"/>
                <p:cNvSpPr>
                  <a:spLocks/>
                </p:cNvSpPr>
                <p:nvPr/>
              </p:nvSpPr>
              <p:spPr bwMode="white">
                <a:xfrm>
                  <a:off x="4099" y="-7"/>
                  <a:ext cx="187" cy="4323"/>
                </a:xfrm>
                <a:custGeom>
                  <a:avLst/>
                  <a:gdLst/>
                  <a:ahLst/>
                  <a:cxnLst>
                    <a:cxn ang="0">
                      <a:pos x="142" y="0"/>
                    </a:cxn>
                    <a:cxn ang="0">
                      <a:pos x="157" y="658"/>
                    </a:cxn>
                    <a:cxn ang="0">
                      <a:pos x="142" y="733"/>
                    </a:cxn>
                    <a:cxn ang="0">
                      <a:pos x="90" y="763"/>
                    </a:cxn>
                    <a:cxn ang="0">
                      <a:pos x="53" y="792"/>
                    </a:cxn>
                    <a:cxn ang="0">
                      <a:pos x="83" y="830"/>
                    </a:cxn>
                    <a:cxn ang="0">
                      <a:pos x="127" y="837"/>
                    </a:cxn>
                    <a:cxn ang="0">
                      <a:pos x="157" y="875"/>
                    </a:cxn>
                    <a:cxn ang="0">
                      <a:pos x="157" y="1152"/>
                    </a:cxn>
                    <a:cxn ang="0">
                      <a:pos x="135" y="1466"/>
                    </a:cxn>
                    <a:cxn ang="0">
                      <a:pos x="135" y="2573"/>
                    </a:cxn>
                    <a:cxn ang="0">
                      <a:pos x="165" y="3037"/>
                    </a:cxn>
                    <a:cxn ang="0">
                      <a:pos x="180" y="3298"/>
                    </a:cxn>
                    <a:cxn ang="0">
                      <a:pos x="142" y="3418"/>
                    </a:cxn>
                    <a:cxn ang="0">
                      <a:pos x="150" y="3463"/>
                    </a:cxn>
                    <a:cxn ang="0">
                      <a:pos x="172" y="3523"/>
                    </a:cxn>
                    <a:cxn ang="0">
                      <a:pos x="187" y="3807"/>
                    </a:cxn>
                    <a:cxn ang="0">
                      <a:pos x="187" y="4323"/>
                    </a:cxn>
                    <a:cxn ang="0">
                      <a:pos x="120" y="4316"/>
                    </a:cxn>
                    <a:cxn ang="0">
                      <a:pos x="105" y="3605"/>
                    </a:cxn>
                    <a:cxn ang="0">
                      <a:pos x="68" y="3463"/>
                    </a:cxn>
                    <a:cxn ang="0">
                      <a:pos x="83" y="3381"/>
                    </a:cxn>
                    <a:cxn ang="0">
                      <a:pos x="127" y="3313"/>
                    </a:cxn>
                    <a:cxn ang="0">
                      <a:pos x="98" y="3081"/>
                    </a:cxn>
                    <a:cxn ang="0">
                      <a:pos x="83" y="2573"/>
                    </a:cxn>
                    <a:cxn ang="0">
                      <a:pos x="83" y="1825"/>
                    </a:cxn>
                    <a:cxn ang="0">
                      <a:pos x="75" y="1264"/>
                    </a:cxn>
                    <a:cxn ang="0">
                      <a:pos x="83" y="950"/>
                    </a:cxn>
                    <a:cxn ang="0">
                      <a:pos x="38" y="852"/>
                    </a:cxn>
                    <a:cxn ang="0">
                      <a:pos x="0" y="807"/>
                    </a:cxn>
                    <a:cxn ang="0">
                      <a:pos x="75" y="718"/>
                    </a:cxn>
                    <a:cxn ang="0">
                      <a:pos x="105" y="605"/>
                    </a:cxn>
                    <a:cxn ang="0">
                      <a:pos x="90" y="119"/>
                    </a:cxn>
                    <a:cxn ang="0">
                      <a:pos x="75" y="7"/>
                    </a:cxn>
                    <a:cxn ang="0">
                      <a:pos x="142" y="0"/>
                    </a:cxn>
                  </a:cxnLst>
                  <a:rect l="0" t="0" r="r" b="b"/>
                  <a:pathLst>
                    <a:path w="187" h="4323">
                      <a:moveTo>
                        <a:pt x="142" y="0"/>
                      </a:moveTo>
                      <a:lnTo>
                        <a:pt x="157" y="658"/>
                      </a:lnTo>
                      <a:lnTo>
                        <a:pt x="142" y="733"/>
                      </a:lnTo>
                      <a:lnTo>
                        <a:pt x="90" y="763"/>
                      </a:lnTo>
                      <a:lnTo>
                        <a:pt x="53" y="792"/>
                      </a:lnTo>
                      <a:lnTo>
                        <a:pt x="83" y="830"/>
                      </a:lnTo>
                      <a:lnTo>
                        <a:pt x="127" y="837"/>
                      </a:lnTo>
                      <a:lnTo>
                        <a:pt x="157" y="875"/>
                      </a:lnTo>
                      <a:lnTo>
                        <a:pt x="157" y="1152"/>
                      </a:lnTo>
                      <a:lnTo>
                        <a:pt x="135" y="1466"/>
                      </a:lnTo>
                      <a:lnTo>
                        <a:pt x="135" y="2573"/>
                      </a:lnTo>
                      <a:lnTo>
                        <a:pt x="165" y="3037"/>
                      </a:lnTo>
                      <a:lnTo>
                        <a:pt x="180" y="3298"/>
                      </a:lnTo>
                      <a:lnTo>
                        <a:pt x="142" y="3418"/>
                      </a:lnTo>
                      <a:lnTo>
                        <a:pt x="150" y="3463"/>
                      </a:lnTo>
                      <a:lnTo>
                        <a:pt x="172" y="3523"/>
                      </a:lnTo>
                      <a:lnTo>
                        <a:pt x="187" y="3807"/>
                      </a:lnTo>
                      <a:lnTo>
                        <a:pt x="187" y="4323"/>
                      </a:lnTo>
                      <a:lnTo>
                        <a:pt x="120" y="4316"/>
                      </a:lnTo>
                      <a:lnTo>
                        <a:pt x="105" y="3605"/>
                      </a:lnTo>
                      <a:lnTo>
                        <a:pt x="68" y="3463"/>
                      </a:lnTo>
                      <a:lnTo>
                        <a:pt x="83" y="3381"/>
                      </a:lnTo>
                      <a:lnTo>
                        <a:pt x="127" y="3313"/>
                      </a:lnTo>
                      <a:lnTo>
                        <a:pt x="98" y="3081"/>
                      </a:lnTo>
                      <a:lnTo>
                        <a:pt x="83" y="2573"/>
                      </a:lnTo>
                      <a:lnTo>
                        <a:pt x="83" y="1825"/>
                      </a:lnTo>
                      <a:lnTo>
                        <a:pt x="75" y="1264"/>
                      </a:lnTo>
                      <a:lnTo>
                        <a:pt x="83" y="950"/>
                      </a:lnTo>
                      <a:lnTo>
                        <a:pt x="38" y="852"/>
                      </a:lnTo>
                      <a:lnTo>
                        <a:pt x="0" y="807"/>
                      </a:lnTo>
                      <a:lnTo>
                        <a:pt x="75" y="718"/>
                      </a:lnTo>
                      <a:lnTo>
                        <a:pt x="105" y="605"/>
                      </a:lnTo>
                      <a:lnTo>
                        <a:pt x="90" y="119"/>
                      </a:lnTo>
                      <a:lnTo>
                        <a:pt x="75" y="7"/>
                      </a:lnTo>
                      <a:lnTo>
                        <a:pt x="142" y="0"/>
                      </a:ln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073" name="Group 46"/>
              <p:cNvGrpSpPr>
                <a:grpSpLocks/>
              </p:cNvGrpSpPr>
              <p:nvPr/>
            </p:nvGrpSpPr>
            <p:grpSpPr bwMode="auto">
              <a:xfrm>
                <a:off x="2956" y="1201"/>
                <a:ext cx="1762" cy="1448"/>
                <a:chOff x="3387" y="1456"/>
                <a:chExt cx="1707" cy="1402"/>
              </a:xfrm>
            </p:grpSpPr>
            <p:sp>
              <p:nvSpPr>
                <p:cNvPr id="88111" name="Freeform 47"/>
                <p:cNvSpPr>
                  <a:spLocks/>
                </p:cNvSpPr>
                <p:nvPr/>
              </p:nvSpPr>
              <p:spPr bwMode="white">
                <a:xfrm rot="21428822" flipH="1">
                  <a:off x="3387" y="1657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12" name="Freeform 48"/>
                <p:cNvSpPr>
                  <a:spLocks/>
                </p:cNvSpPr>
                <p:nvPr/>
              </p:nvSpPr>
              <p:spPr bwMode="white">
                <a:xfrm rot="-744944">
                  <a:off x="4388" y="1456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13" name="Freeform 49"/>
                <p:cNvSpPr>
                  <a:spLocks/>
                </p:cNvSpPr>
                <p:nvPr/>
              </p:nvSpPr>
              <p:spPr bwMode="white">
                <a:xfrm>
                  <a:off x="4086" y="1694"/>
                  <a:ext cx="474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88114" name="Freeform 50"/>
              <p:cNvSpPr>
                <a:spLocks/>
              </p:cNvSpPr>
              <p:nvPr/>
            </p:nvSpPr>
            <p:spPr bwMode="white">
              <a:xfrm rot="21428822" flipH="1">
                <a:off x="4882" y="660"/>
                <a:ext cx="496" cy="713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115" name="Freeform 51"/>
              <p:cNvSpPr>
                <a:spLocks/>
              </p:cNvSpPr>
              <p:nvPr/>
            </p:nvSpPr>
            <p:spPr bwMode="white">
              <a:xfrm>
                <a:off x="5541" y="574"/>
                <a:ext cx="216" cy="365"/>
              </a:xfrm>
              <a:custGeom>
                <a:avLst/>
                <a:gdLst/>
                <a:ahLst/>
                <a:cxnLst>
                  <a:cxn ang="0">
                    <a:pos x="39" y="8"/>
                  </a:cxn>
                  <a:cxn ang="0">
                    <a:pos x="213" y="23"/>
                  </a:cxn>
                  <a:cxn ang="0">
                    <a:pos x="216" y="146"/>
                  </a:cxn>
                  <a:cxn ang="0">
                    <a:pos x="84" y="66"/>
                  </a:cxn>
                  <a:cxn ang="0">
                    <a:pos x="72" y="85"/>
                  </a:cxn>
                  <a:cxn ang="0">
                    <a:pos x="169" y="147"/>
                  </a:cxn>
                  <a:cxn ang="0">
                    <a:pos x="213" y="194"/>
                  </a:cxn>
                  <a:cxn ang="0">
                    <a:pos x="216" y="365"/>
                  </a:cxn>
                  <a:cxn ang="0">
                    <a:pos x="45" y="192"/>
                  </a:cxn>
                  <a:cxn ang="0">
                    <a:pos x="1" y="68"/>
                  </a:cxn>
                  <a:cxn ang="0">
                    <a:pos x="39" y="8"/>
                  </a:cxn>
                </a:cxnLst>
                <a:rect l="0" t="0" r="r" b="b"/>
                <a:pathLst>
                  <a:path w="216" h="365">
                    <a:moveTo>
                      <a:pt x="39" y="8"/>
                    </a:moveTo>
                    <a:cubicBezTo>
                      <a:pt x="74" y="1"/>
                      <a:pt x="183" y="0"/>
                      <a:pt x="213" y="23"/>
                    </a:cubicBezTo>
                    <a:lnTo>
                      <a:pt x="216" y="146"/>
                    </a:lnTo>
                    <a:cubicBezTo>
                      <a:pt x="195" y="153"/>
                      <a:pt x="108" y="76"/>
                      <a:pt x="84" y="66"/>
                    </a:cubicBezTo>
                    <a:cubicBezTo>
                      <a:pt x="60" y="56"/>
                      <a:pt x="58" y="72"/>
                      <a:pt x="72" y="85"/>
                    </a:cubicBezTo>
                    <a:cubicBezTo>
                      <a:pt x="86" y="99"/>
                      <a:pt x="146" y="129"/>
                      <a:pt x="169" y="147"/>
                    </a:cubicBezTo>
                    <a:cubicBezTo>
                      <a:pt x="192" y="165"/>
                      <a:pt x="205" y="158"/>
                      <a:pt x="213" y="194"/>
                    </a:cubicBezTo>
                    <a:lnTo>
                      <a:pt x="216" y="365"/>
                    </a:lnTo>
                    <a:cubicBezTo>
                      <a:pt x="188" y="365"/>
                      <a:pt x="81" y="242"/>
                      <a:pt x="45" y="192"/>
                    </a:cubicBezTo>
                    <a:cubicBezTo>
                      <a:pt x="9" y="142"/>
                      <a:pt x="2" y="98"/>
                      <a:pt x="1" y="68"/>
                    </a:cubicBezTo>
                    <a:cubicBezTo>
                      <a:pt x="0" y="37"/>
                      <a:pt x="3" y="16"/>
                      <a:pt x="39" y="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116" name="Freeform 52"/>
              <p:cNvSpPr>
                <a:spLocks/>
              </p:cNvSpPr>
              <p:nvPr/>
            </p:nvSpPr>
            <p:spPr bwMode="white">
              <a:xfrm>
                <a:off x="5373" y="686"/>
                <a:ext cx="334" cy="819"/>
              </a:xfrm>
              <a:custGeom>
                <a:avLst/>
                <a:gdLst/>
                <a:ahLst/>
                <a:cxnLst>
                  <a:cxn ang="0">
                    <a:pos x="253" y="1432"/>
                  </a:cxn>
                  <a:cxn ang="0">
                    <a:pos x="82" y="881"/>
                  </a:cxn>
                  <a:cxn ang="0">
                    <a:pos x="12" y="296"/>
                  </a:cxn>
                  <a:cxn ang="0">
                    <a:pos x="156" y="56"/>
                  </a:cxn>
                  <a:cxn ang="0">
                    <a:pos x="444" y="56"/>
                  </a:cxn>
                  <a:cxn ang="0">
                    <a:pos x="636" y="392"/>
                  </a:cxn>
                  <a:cxn ang="0">
                    <a:pos x="876" y="1112"/>
                  </a:cxn>
                  <a:cxn ang="0">
                    <a:pos x="972" y="2024"/>
                  </a:cxn>
                  <a:cxn ang="0">
                    <a:pos x="924" y="2360"/>
                  </a:cxn>
                  <a:cxn ang="0">
                    <a:pos x="876" y="2312"/>
                  </a:cxn>
                  <a:cxn ang="0">
                    <a:pos x="828" y="1928"/>
                  </a:cxn>
                  <a:cxn ang="0">
                    <a:pos x="684" y="1304"/>
                  </a:cxn>
                  <a:cxn ang="0">
                    <a:pos x="396" y="488"/>
                  </a:cxn>
                  <a:cxn ang="0">
                    <a:pos x="300" y="344"/>
                  </a:cxn>
                  <a:cxn ang="0">
                    <a:pos x="300" y="440"/>
                  </a:cxn>
                  <a:cxn ang="0">
                    <a:pos x="540" y="1064"/>
                  </a:cxn>
                  <a:cxn ang="0">
                    <a:pos x="732" y="1784"/>
                  </a:cxn>
                  <a:cxn ang="0">
                    <a:pos x="780" y="2264"/>
                  </a:cxn>
                  <a:cxn ang="0">
                    <a:pos x="732" y="2312"/>
                  </a:cxn>
                  <a:cxn ang="0">
                    <a:pos x="496" y="1887"/>
                  </a:cxn>
                  <a:cxn ang="0">
                    <a:pos x="253" y="1432"/>
                  </a:cxn>
                </a:cxnLst>
                <a:rect l="0" t="0" r="r" b="b"/>
                <a:pathLst>
                  <a:path w="980" h="2408">
                    <a:moveTo>
                      <a:pt x="253" y="1432"/>
                    </a:moveTo>
                    <a:cubicBezTo>
                      <a:pt x="184" y="1264"/>
                      <a:pt x="122" y="1070"/>
                      <a:pt x="82" y="881"/>
                    </a:cubicBezTo>
                    <a:cubicBezTo>
                      <a:pt x="42" y="692"/>
                      <a:pt x="0" y="433"/>
                      <a:pt x="12" y="296"/>
                    </a:cubicBezTo>
                    <a:cubicBezTo>
                      <a:pt x="24" y="159"/>
                      <a:pt x="84" y="96"/>
                      <a:pt x="156" y="56"/>
                    </a:cubicBezTo>
                    <a:cubicBezTo>
                      <a:pt x="228" y="16"/>
                      <a:pt x="364" y="0"/>
                      <a:pt x="444" y="56"/>
                    </a:cubicBezTo>
                    <a:cubicBezTo>
                      <a:pt x="524" y="112"/>
                      <a:pt x="564" y="216"/>
                      <a:pt x="636" y="392"/>
                    </a:cubicBezTo>
                    <a:cubicBezTo>
                      <a:pt x="708" y="568"/>
                      <a:pt x="820" y="840"/>
                      <a:pt x="876" y="1112"/>
                    </a:cubicBezTo>
                    <a:cubicBezTo>
                      <a:pt x="932" y="1384"/>
                      <a:pt x="964" y="1816"/>
                      <a:pt x="972" y="2024"/>
                    </a:cubicBezTo>
                    <a:cubicBezTo>
                      <a:pt x="980" y="2232"/>
                      <a:pt x="940" y="2312"/>
                      <a:pt x="924" y="2360"/>
                    </a:cubicBezTo>
                    <a:cubicBezTo>
                      <a:pt x="908" y="2408"/>
                      <a:pt x="892" y="2384"/>
                      <a:pt x="876" y="2312"/>
                    </a:cubicBezTo>
                    <a:cubicBezTo>
                      <a:pt x="860" y="2240"/>
                      <a:pt x="860" y="2096"/>
                      <a:pt x="828" y="1928"/>
                    </a:cubicBezTo>
                    <a:cubicBezTo>
                      <a:pt x="796" y="1760"/>
                      <a:pt x="756" y="1544"/>
                      <a:pt x="684" y="1304"/>
                    </a:cubicBezTo>
                    <a:cubicBezTo>
                      <a:pt x="612" y="1064"/>
                      <a:pt x="460" y="648"/>
                      <a:pt x="396" y="488"/>
                    </a:cubicBezTo>
                    <a:cubicBezTo>
                      <a:pt x="332" y="328"/>
                      <a:pt x="316" y="352"/>
                      <a:pt x="300" y="344"/>
                    </a:cubicBezTo>
                    <a:cubicBezTo>
                      <a:pt x="284" y="336"/>
                      <a:pt x="260" y="320"/>
                      <a:pt x="300" y="440"/>
                    </a:cubicBezTo>
                    <a:cubicBezTo>
                      <a:pt x="340" y="560"/>
                      <a:pt x="468" y="840"/>
                      <a:pt x="540" y="1064"/>
                    </a:cubicBezTo>
                    <a:cubicBezTo>
                      <a:pt x="612" y="1288"/>
                      <a:pt x="692" y="1584"/>
                      <a:pt x="732" y="1784"/>
                    </a:cubicBezTo>
                    <a:cubicBezTo>
                      <a:pt x="772" y="1984"/>
                      <a:pt x="780" y="2176"/>
                      <a:pt x="780" y="2264"/>
                    </a:cubicBezTo>
                    <a:cubicBezTo>
                      <a:pt x="780" y="2352"/>
                      <a:pt x="779" y="2375"/>
                      <a:pt x="732" y="2312"/>
                    </a:cubicBezTo>
                    <a:cubicBezTo>
                      <a:pt x="685" y="2249"/>
                      <a:pt x="576" y="2034"/>
                      <a:pt x="496" y="1887"/>
                    </a:cubicBezTo>
                    <a:cubicBezTo>
                      <a:pt x="416" y="1740"/>
                      <a:pt x="304" y="1527"/>
                      <a:pt x="253" y="1432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grpSp>
            <p:nvGrpSpPr>
              <p:cNvPr id="2077" name="Group 53"/>
              <p:cNvGrpSpPr>
                <a:grpSpLocks/>
              </p:cNvGrpSpPr>
              <p:nvPr/>
            </p:nvGrpSpPr>
            <p:grpSpPr bwMode="auto">
              <a:xfrm>
                <a:off x="4358" y="2718"/>
                <a:ext cx="1200" cy="986"/>
                <a:chOff x="3387" y="1456"/>
                <a:chExt cx="1707" cy="1402"/>
              </a:xfrm>
            </p:grpSpPr>
            <p:sp>
              <p:nvSpPr>
                <p:cNvPr id="88118" name="Freeform 54"/>
                <p:cNvSpPr>
                  <a:spLocks/>
                </p:cNvSpPr>
                <p:nvPr/>
              </p:nvSpPr>
              <p:spPr bwMode="white">
                <a:xfrm rot="21428822" flipH="1">
                  <a:off x="3387" y="1656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19" name="Freeform 55"/>
                <p:cNvSpPr>
                  <a:spLocks/>
                </p:cNvSpPr>
                <p:nvPr/>
              </p:nvSpPr>
              <p:spPr bwMode="white">
                <a:xfrm rot="-744944">
                  <a:off x="4388" y="1456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20" name="Freeform 56"/>
                <p:cNvSpPr>
                  <a:spLocks/>
                </p:cNvSpPr>
                <p:nvPr/>
              </p:nvSpPr>
              <p:spPr bwMode="white">
                <a:xfrm>
                  <a:off x="4085" y="1693"/>
                  <a:ext cx="475" cy="1165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078" name="Group 57"/>
              <p:cNvGrpSpPr>
                <a:grpSpLocks/>
              </p:cNvGrpSpPr>
              <p:nvPr/>
            </p:nvGrpSpPr>
            <p:grpSpPr bwMode="auto">
              <a:xfrm>
                <a:off x="1478" y="3479"/>
                <a:ext cx="930" cy="764"/>
                <a:chOff x="3387" y="1456"/>
                <a:chExt cx="1707" cy="1402"/>
              </a:xfrm>
            </p:grpSpPr>
            <p:sp>
              <p:nvSpPr>
                <p:cNvPr id="88122" name="Freeform 58"/>
                <p:cNvSpPr>
                  <a:spLocks/>
                </p:cNvSpPr>
                <p:nvPr/>
              </p:nvSpPr>
              <p:spPr bwMode="white">
                <a:xfrm rot="21428822" flipH="1">
                  <a:off x="3387" y="1658"/>
                  <a:ext cx="707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23" name="Freeform 59"/>
                <p:cNvSpPr>
                  <a:spLocks/>
                </p:cNvSpPr>
                <p:nvPr/>
              </p:nvSpPr>
              <p:spPr bwMode="white">
                <a:xfrm rot="-744944">
                  <a:off x="4387" y="1456"/>
                  <a:ext cx="707" cy="1015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24" name="Freeform 60"/>
                <p:cNvSpPr>
                  <a:spLocks/>
                </p:cNvSpPr>
                <p:nvPr/>
              </p:nvSpPr>
              <p:spPr bwMode="white">
                <a:xfrm>
                  <a:off x="4086" y="1695"/>
                  <a:ext cx="474" cy="1163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88125" name="Freeform 61"/>
              <p:cNvSpPr>
                <a:spLocks/>
              </p:cNvSpPr>
              <p:nvPr/>
            </p:nvSpPr>
            <p:spPr bwMode="white">
              <a:xfrm rot="-744944">
                <a:off x="818" y="3141"/>
                <a:ext cx="527" cy="756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126" name="Freeform 62"/>
              <p:cNvSpPr>
                <a:spLocks/>
              </p:cNvSpPr>
              <p:nvPr/>
            </p:nvSpPr>
            <p:spPr bwMode="white">
              <a:xfrm>
                <a:off x="604" y="3352"/>
                <a:ext cx="353" cy="868"/>
              </a:xfrm>
              <a:custGeom>
                <a:avLst/>
                <a:gdLst/>
                <a:ahLst/>
                <a:cxnLst>
                  <a:cxn ang="0">
                    <a:pos x="253" y="1432"/>
                  </a:cxn>
                  <a:cxn ang="0">
                    <a:pos x="82" y="881"/>
                  </a:cxn>
                  <a:cxn ang="0">
                    <a:pos x="12" y="296"/>
                  </a:cxn>
                  <a:cxn ang="0">
                    <a:pos x="156" y="56"/>
                  </a:cxn>
                  <a:cxn ang="0">
                    <a:pos x="444" y="56"/>
                  </a:cxn>
                  <a:cxn ang="0">
                    <a:pos x="636" y="392"/>
                  </a:cxn>
                  <a:cxn ang="0">
                    <a:pos x="876" y="1112"/>
                  </a:cxn>
                  <a:cxn ang="0">
                    <a:pos x="972" y="2024"/>
                  </a:cxn>
                  <a:cxn ang="0">
                    <a:pos x="924" y="2360"/>
                  </a:cxn>
                  <a:cxn ang="0">
                    <a:pos x="876" y="2312"/>
                  </a:cxn>
                  <a:cxn ang="0">
                    <a:pos x="828" y="1928"/>
                  </a:cxn>
                  <a:cxn ang="0">
                    <a:pos x="684" y="1304"/>
                  </a:cxn>
                  <a:cxn ang="0">
                    <a:pos x="396" y="488"/>
                  </a:cxn>
                  <a:cxn ang="0">
                    <a:pos x="300" y="344"/>
                  </a:cxn>
                  <a:cxn ang="0">
                    <a:pos x="300" y="440"/>
                  </a:cxn>
                  <a:cxn ang="0">
                    <a:pos x="540" y="1064"/>
                  </a:cxn>
                  <a:cxn ang="0">
                    <a:pos x="732" y="1784"/>
                  </a:cxn>
                  <a:cxn ang="0">
                    <a:pos x="780" y="2264"/>
                  </a:cxn>
                  <a:cxn ang="0">
                    <a:pos x="732" y="2312"/>
                  </a:cxn>
                  <a:cxn ang="0">
                    <a:pos x="496" y="1887"/>
                  </a:cxn>
                  <a:cxn ang="0">
                    <a:pos x="253" y="1432"/>
                  </a:cxn>
                </a:cxnLst>
                <a:rect l="0" t="0" r="r" b="b"/>
                <a:pathLst>
                  <a:path w="980" h="2408">
                    <a:moveTo>
                      <a:pt x="253" y="1432"/>
                    </a:moveTo>
                    <a:cubicBezTo>
                      <a:pt x="184" y="1264"/>
                      <a:pt x="122" y="1070"/>
                      <a:pt x="82" y="881"/>
                    </a:cubicBezTo>
                    <a:cubicBezTo>
                      <a:pt x="42" y="692"/>
                      <a:pt x="0" y="433"/>
                      <a:pt x="12" y="296"/>
                    </a:cubicBezTo>
                    <a:cubicBezTo>
                      <a:pt x="24" y="159"/>
                      <a:pt x="84" y="96"/>
                      <a:pt x="156" y="56"/>
                    </a:cubicBezTo>
                    <a:cubicBezTo>
                      <a:pt x="228" y="16"/>
                      <a:pt x="364" y="0"/>
                      <a:pt x="444" y="56"/>
                    </a:cubicBezTo>
                    <a:cubicBezTo>
                      <a:pt x="524" y="112"/>
                      <a:pt x="564" y="216"/>
                      <a:pt x="636" y="392"/>
                    </a:cubicBezTo>
                    <a:cubicBezTo>
                      <a:pt x="708" y="568"/>
                      <a:pt x="820" y="840"/>
                      <a:pt x="876" y="1112"/>
                    </a:cubicBezTo>
                    <a:cubicBezTo>
                      <a:pt x="932" y="1384"/>
                      <a:pt x="964" y="1816"/>
                      <a:pt x="972" y="2024"/>
                    </a:cubicBezTo>
                    <a:cubicBezTo>
                      <a:pt x="980" y="2232"/>
                      <a:pt x="940" y="2312"/>
                      <a:pt x="924" y="2360"/>
                    </a:cubicBezTo>
                    <a:cubicBezTo>
                      <a:pt x="908" y="2408"/>
                      <a:pt x="892" y="2384"/>
                      <a:pt x="876" y="2312"/>
                    </a:cubicBezTo>
                    <a:cubicBezTo>
                      <a:pt x="860" y="2240"/>
                      <a:pt x="860" y="2096"/>
                      <a:pt x="828" y="1928"/>
                    </a:cubicBezTo>
                    <a:cubicBezTo>
                      <a:pt x="796" y="1760"/>
                      <a:pt x="756" y="1544"/>
                      <a:pt x="684" y="1304"/>
                    </a:cubicBezTo>
                    <a:cubicBezTo>
                      <a:pt x="612" y="1064"/>
                      <a:pt x="460" y="648"/>
                      <a:pt x="396" y="488"/>
                    </a:cubicBezTo>
                    <a:cubicBezTo>
                      <a:pt x="332" y="328"/>
                      <a:pt x="316" y="352"/>
                      <a:pt x="300" y="344"/>
                    </a:cubicBezTo>
                    <a:cubicBezTo>
                      <a:pt x="284" y="336"/>
                      <a:pt x="260" y="320"/>
                      <a:pt x="300" y="440"/>
                    </a:cubicBezTo>
                    <a:cubicBezTo>
                      <a:pt x="340" y="560"/>
                      <a:pt x="468" y="840"/>
                      <a:pt x="540" y="1064"/>
                    </a:cubicBezTo>
                    <a:cubicBezTo>
                      <a:pt x="612" y="1288"/>
                      <a:pt x="692" y="1584"/>
                      <a:pt x="732" y="1784"/>
                    </a:cubicBezTo>
                    <a:cubicBezTo>
                      <a:pt x="772" y="1984"/>
                      <a:pt x="780" y="2176"/>
                      <a:pt x="780" y="2264"/>
                    </a:cubicBezTo>
                    <a:cubicBezTo>
                      <a:pt x="780" y="2352"/>
                      <a:pt x="779" y="2375"/>
                      <a:pt x="732" y="2312"/>
                    </a:cubicBezTo>
                    <a:cubicBezTo>
                      <a:pt x="685" y="2249"/>
                      <a:pt x="576" y="2034"/>
                      <a:pt x="496" y="1887"/>
                    </a:cubicBezTo>
                    <a:cubicBezTo>
                      <a:pt x="416" y="1740"/>
                      <a:pt x="304" y="1527"/>
                      <a:pt x="253" y="14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127" name="Freeform 63"/>
              <p:cNvSpPr>
                <a:spLocks/>
              </p:cNvSpPr>
              <p:nvPr/>
            </p:nvSpPr>
            <p:spPr bwMode="white">
              <a:xfrm>
                <a:off x="721" y="2948"/>
                <a:ext cx="729" cy="248"/>
              </a:xfrm>
              <a:custGeom>
                <a:avLst/>
                <a:gdLst/>
                <a:ahLst/>
                <a:cxnLst>
                  <a:cxn ang="0">
                    <a:pos x="96" y="464"/>
                  </a:cxn>
                  <a:cxn ang="0">
                    <a:pos x="48" y="368"/>
                  </a:cxn>
                  <a:cxn ang="0">
                    <a:pos x="96" y="224"/>
                  </a:cxn>
                  <a:cxn ang="0">
                    <a:pos x="384" y="32"/>
                  </a:cxn>
                  <a:cxn ang="0">
                    <a:pos x="960" y="32"/>
                  </a:cxn>
                  <a:cxn ang="0">
                    <a:pos x="1584" y="224"/>
                  </a:cxn>
                  <a:cxn ang="0">
                    <a:pos x="1920" y="416"/>
                  </a:cxn>
                  <a:cxn ang="0">
                    <a:pos x="2004" y="544"/>
                  </a:cxn>
                  <a:cxn ang="0">
                    <a:pos x="1824" y="560"/>
                  </a:cxn>
                  <a:cxn ang="0">
                    <a:pos x="1488" y="464"/>
                  </a:cxn>
                  <a:cxn ang="0">
                    <a:pos x="960" y="320"/>
                  </a:cxn>
                  <a:cxn ang="0">
                    <a:pos x="480" y="320"/>
                  </a:cxn>
                  <a:cxn ang="0">
                    <a:pos x="336" y="368"/>
                  </a:cxn>
                  <a:cxn ang="0">
                    <a:pos x="336" y="416"/>
                  </a:cxn>
                  <a:cxn ang="0">
                    <a:pos x="528" y="368"/>
                  </a:cxn>
                  <a:cxn ang="0">
                    <a:pos x="960" y="368"/>
                  </a:cxn>
                  <a:cxn ang="0">
                    <a:pos x="1584" y="560"/>
                  </a:cxn>
                  <a:cxn ang="0">
                    <a:pos x="1632" y="608"/>
                  </a:cxn>
                  <a:cxn ang="0">
                    <a:pos x="1392" y="656"/>
                  </a:cxn>
                  <a:cxn ang="0">
                    <a:pos x="624" y="656"/>
                  </a:cxn>
                  <a:cxn ang="0">
                    <a:pos x="96" y="464"/>
                  </a:cxn>
                </a:cxnLst>
                <a:rect l="0" t="0" r="r" b="b"/>
                <a:pathLst>
                  <a:path w="2020" h="688">
                    <a:moveTo>
                      <a:pt x="96" y="464"/>
                    </a:moveTo>
                    <a:cubicBezTo>
                      <a:pt x="0" y="416"/>
                      <a:pt x="48" y="408"/>
                      <a:pt x="48" y="368"/>
                    </a:cubicBezTo>
                    <a:cubicBezTo>
                      <a:pt x="48" y="328"/>
                      <a:pt x="40" y="280"/>
                      <a:pt x="96" y="224"/>
                    </a:cubicBezTo>
                    <a:cubicBezTo>
                      <a:pt x="152" y="168"/>
                      <a:pt x="240" y="64"/>
                      <a:pt x="384" y="32"/>
                    </a:cubicBezTo>
                    <a:cubicBezTo>
                      <a:pt x="528" y="0"/>
                      <a:pt x="760" y="0"/>
                      <a:pt x="960" y="32"/>
                    </a:cubicBezTo>
                    <a:cubicBezTo>
                      <a:pt x="1160" y="64"/>
                      <a:pt x="1424" y="160"/>
                      <a:pt x="1584" y="224"/>
                    </a:cubicBezTo>
                    <a:cubicBezTo>
                      <a:pt x="1744" y="288"/>
                      <a:pt x="1850" y="363"/>
                      <a:pt x="1920" y="416"/>
                    </a:cubicBezTo>
                    <a:cubicBezTo>
                      <a:pt x="1990" y="469"/>
                      <a:pt x="2020" y="520"/>
                      <a:pt x="2004" y="544"/>
                    </a:cubicBezTo>
                    <a:cubicBezTo>
                      <a:pt x="1988" y="568"/>
                      <a:pt x="1910" y="573"/>
                      <a:pt x="1824" y="560"/>
                    </a:cubicBezTo>
                    <a:cubicBezTo>
                      <a:pt x="1738" y="547"/>
                      <a:pt x="1632" y="504"/>
                      <a:pt x="1488" y="464"/>
                    </a:cubicBezTo>
                    <a:cubicBezTo>
                      <a:pt x="1344" y="424"/>
                      <a:pt x="1128" y="344"/>
                      <a:pt x="960" y="320"/>
                    </a:cubicBezTo>
                    <a:cubicBezTo>
                      <a:pt x="792" y="296"/>
                      <a:pt x="584" y="312"/>
                      <a:pt x="480" y="320"/>
                    </a:cubicBezTo>
                    <a:cubicBezTo>
                      <a:pt x="376" y="328"/>
                      <a:pt x="360" y="352"/>
                      <a:pt x="336" y="368"/>
                    </a:cubicBezTo>
                    <a:cubicBezTo>
                      <a:pt x="312" y="384"/>
                      <a:pt x="304" y="416"/>
                      <a:pt x="336" y="416"/>
                    </a:cubicBezTo>
                    <a:cubicBezTo>
                      <a:pt x="368" y="416"/>
                      <a:pt x="424" y="376"/>
                      <a:pt x="528" y="368"/>
                    </a:cubicBezTo>
                    <a:cubicBezTo>
                      <a:pt x="632" y="360"/>
                      <a:pt x="784" y="336"/>
                      <a:pt x="960" y="368"/>
                    </a:cubicBezTo>
                    <a:cubicBezTo>
                      <a:pt x="1136" y="400"/>
                      <a:pt x="1472" y="520"/>
                      <a:pt x="1584" y="560"/>
                    </a:cubicBezTo>
                    <a:cubicBezTo>
                      <a:pt x="1696" y="600"/>
                      <a:pt x="1664" y="592"/>
                      <a:pt x="1632" y="608"/>
                    </a:cubicBezTo>
                    <a:cubicBezTo>
                      <a:pt x="1600" y="624"/>
                      <a:pt x="1560" y="648"/>
                      <a:pt x="1392" y="656"/>
                    </a:cubicBezTo>
                    <a:cubicBezTo>
                      <a:pt x="1224" y="664"/>
                      <a:pt x="840" y="688"/>
                      <a:pt x="624" y="656"/>
                    </a:cubicBezTo>
                    <a:cubicBezTo>
                      <a:pt x="408" y="624"/>
                      <a:pt x="192" y="512"/>
                      <a:pt x="96" y="464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128" name="Freeform 64"/>
              <p:cNvSpPr>
                <a:spLocks/>
              </p:cNvSpPr>
              <p:nvPr/>
            </p:nvSpPr>
            <p:spPr bwMode="white">
              <a:xfrm>
                <a:off x="0" y="3278"/>
                <a:ext cx="537" cy="619"/>
              </a:xfrm>
              <a:custGeom>
                <a:avLst/>
                <a:gdLst/>
                <a:ahLst/>
                <a:cxnLst>
                  <a:cxn ang="0">
                    <a:pos x="497" y="43"/>
                  </a:cxn>
                  <a:cxn ang="0">
                    <a:pos x="315" y="58"/>
                  </a:cxn>
                  <a:cxn ang="0">
                    <a:pos x="0" y="388"/>
                  </a:cxn>
                  <a:cxn ang="0">
                    <a:pos x="3" y="520"/>
                  </a:cxn>
                  <a:cxn ang="0">
                    <a:pos x="119" y="387"/>
                  </a:cxn>
                  <a:cxn ang="0">
                    <a:pos x="302" y="197"/>
                  </a:cxn>
                  <a:cxn ang="0">
                    <a:pos x="447" y="104"/>
                  </a:cxn>
                  <a:cxn ang="0">
                    <a:pos x="460" y="124"/>
                  </a:cxn>
                  <a:cxn ang="0">
                    <a:pos x="357" y="191"/>
                  </a:cxn>
                  <a:cxn ang="0">
                    <a:pos x="221" y="322"/>
                  </a:cxn>
                  <a:cxn ang="0">
                    <a:pos x="0" y="562"/>
                  </a:cxn>
                  <a:cxn ang="0">
                    <a:pos x="0" y="619"/>
                  </a:cxn>
                  <a:cxn ang="0">
                    <a:pos x="264" y="455"/>
                  </a:cxn>
                  <a:cxn ang="0">
                    <a:pos x="488" y="238"/>
                  </a:cxn>
                  <a:cxn ang="0">
                    <a:pos x="536" y="106"/>
                  </a:cxn>
                  <a:cxn ang="0">
                    <a:pos x="497" y="43"/>
                  </a:cxn>
                </a:cxnLst>
                <a:rect l="0" t="0" r="r" b="b"/>
                <a:pathLst>
                  <a:path w="537" h="619">
                    <a:moveTo>
                      <a:pt x="497" y="43"/>
                    </a:moveTo>
                    <a:cubicBezTo>
                      <a:pt x="459" y="35"/>
                      <a:pt x="398" y="0"/>
                      <a:pt x="315" y="58"/>
                    </a:cubicBezTo>
                    <a:cubicBezTo>
                      <a:pt x="232" y="116"/>
                      <a:pt x="52" y="311"/>
                      <a:pt x="0" y="388"/>
                    </a:cubicBezTo>
                    <a:lnTo>
                      <a:pt x="3" y="520"/>
                    </a:lnTo>
                    <a:cubicBezTo>
                      <a:pt x="23" y="520"/>
                      <a:pt x="69" y="441"/>
                      <a:pt x="119" y="387"/>
                    </a:cubicBezTo>
                    <a:cubicBezTo>
                      <a:pt x="169" y="333"/>
                      <a:pt x="248" y="243"/>
                      <a:pt x="302" y="197"/>
                    </a:cubicBezTo>
                    <a:cubicBezTo>
                      <a:pt x="357" y="150"/>
                      <a:pt x="421" y="116"/>
                      <a:pt x="447" y="104"/>
                    </a:cubicBezTo>
                    <a:cubicBezTo>
                      <a:pt x="473" y="92"/>
                      <a:pt x="476" y="110"/>
                      <a:pt x="460" y="124"/>
                    </a:cubicBezTo>
                    <a:cubicBezTo>
                      <a:pt x="446" y="140"/>
                      <a:pt x="396" y="158"/>
                      <a:pt x="357" y="191"/>
                    </a:cubicBezTo>
                    <a:cubicBezTo>
                      <a:pt x="317" y="224"/>
                      <a:pt x="280" y="260"/>
                      <a:pt x="221" y="322"/>
                    </a:cubicBezTo>
                    <a:cubicBezTo>
                      <a:pt x="162" y="384"/>
                      <a:pt x="37" y="513"/>
                      <a:pt x="0" y="562"/>
                    </a:cubicBezTo>
                    <a:lnTo>
                      <a:pt x="0" y="619"/>
                    </a:lnTo>
                    <a:cubicBezTo>
                      <a:pt x="44" y="601"/>
                      <a:pt x="183" y="518"/>
                      <a:pt x="264" y="455"/>
                    </a:cubicBezTo>
                    <a:cubicBezTo>
                      <a:pt x="345" y="392"/>
                      <a:pt x="443" y="296"/>
                      <a:pt x="488" y="238"/>
                    </a:cubicBezTo>
                    <a:cubicBezTo>
                      <a:pt x="534" y="180"/>
                      <a:pt x="534" y="138"/>
                      <a:pt x="536" y="106"/>
                    </a:cubicBezTo>
                    <a:cubicBezTo>
                      <a:pt x="537" y="74"/>
                      <a:pt x="533" y="51"/>
                      <a:pt x="497" y="4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129" name="Freeform 65"/>
              <p:cNvSpPr>
                <a:spLocks/>
              </p:cNvSpPr>
              <p:nvPr/>
            </p:nvSpPr>
            <p:spPr bwMode="white">
              <a:xfrm>
                <a:off x="0" y="3063"/>
                <a:ext cx="506" cy="242"/>
              </a:xfrm>
              <a:custGeom>
                <a:avLst/>
                <a:gdLst/>
                <a:ahLst/>
                <a:cxnLst>
                  <a:cxn ang="0">
                    <a:pos x="469" y="200"/>
                  </a:cxn>
                  <a:cxn ang="0">
                    <a:pos x="492" y="168"/>
                  </a:cxn>
                  <a:cxn ang="0">
                    <a:pos x="481" y="114"/>
                  </a:cxn>
                  <a:cxn ang="0">
                    <a:pos x="389" y="31"/>
                  </a:cxn>
                  <a:cxn ang="0">
                    <a:pos x="184" y="1"/>
                  </a:cxn>
                  <a:cxn ang="0">
                    <a:pos x="3" y="24"/>
                  </a:cxn>
                  <a:cxn ang="0">
                    <a:pos x="0" y="114"/>
                  </a:cxn>
                  <a:cxn ang="0">
                    <a:pos x="169" y="103"/>
                  </a:cxn>
                  <a:cxn ang="0">
                    <a:pos x="340" y="129"/>
                  </a:cxn>
                  <a:cxn ang="0">
                    <a:pos x="389" y="153"/>
                  </a:cxn>
                  <a:cxn ang="0">
                    <a:pos x="386" y="170"/>
                  </a:cxn>
                  <a:cxn ang="0">
                    <a:pos x="319" y="143"/>
                  </a:cxn>
                  <a:cxn ang="0">
                    <a:pos x="166" y="120"/>
                  </a:cxn>
                  <a:cxn ang="0">
                    <a:pos x="3" y="144"/>
                  </a:cxn>
                  <a:cxn ang="0">
                    <a:pos x="6" y="204"/>
                  </a:cxn>
                  <a:cxn ang="0">
                    <a:pos x="271" y="241"/>
                  </a:cxn>
                  <a:cxn ang="0">
                    <a:pos x="469" y="200"/>
                  </a:cxn>
                </a:cxnLst>
                <a:rect l="0" t="0" r="r" b="b"/>
                <a:pathLst>
                  <a:path w="506" h="242">
                    <a:moveTo>
                      <a:pt x="469" y="200"/>
                    </a:moveTo>
                    <a:cubicBezTo>
                      <a:pt x="506" y="188"/>
                      <a:pt x="490" y="182"/>
                      <a:pt x="492" y="168"/>
                    </a:cubicBezTo>
                    <a:cubicBezTo>
                      <a:pt x="494" y="155"/>
                      <a:pt x="499" y="138"/>
                      <a:pt x="481" y="114"/>
                    </a:cubicBezTo>
                    <a:cubicBezTo>
                      <a:pt x="465" y="92"/>
                      <a:pt x="438" y="50"/>
                      <a:pt x="389" y="31"/>
                    </a:cubicBezTo>
                    <a:cubicBezTo>
                      <a:pt x="339" y="12"/>
                      <a:pt x="248" y="2"/>
                      <a:pt x="184" y="1"/>
                    </a:cubicBezTo>
                    <a:cubicBezTo>
                      <a:pt x="120" y="0"/>
                      <a:pt x="34" y="5"/>
                      <a:pt x="3" y="24"/>
                    </a:cubicBezTo>
                    <a:lnTo>
                      <a:pt x="0" y="114"/>
                    </a:lnTo>
                    <a:cubicBezTo>
                      <a:pt x="28" y="127"/>
                      <a:pt x="112" y="101"/>
                      <a:pt x="169" y="103"/>
                    </a:cubicBezTo>
                    <a:cubicBezTo>
                      <a:pt x="226" y="105"/>
                      <a:pt x="303" y="120"/>
                      <a:pt x="340" y="129"/>
                    </a:cubicBezTo>
                    <a:cubicBezTo>
                      <a:pt x="376" y="137"/>
                      <a:pt x="381" y="146"/>
                      <a:pt x="389" y="153"/>
                    </a:cubicBezTo>
                    <a:cubicBezTo>
                      <a:pt x="396" y="160"/>
                      <a:pt x="397" y="172"/>
                      <a:pt x="386" y="170"/>
                    </a:cubicBezTo>
                    <a:cubicBezTo>
                      <a:pt x="374" y="168"/>
                      <a:pt x="357" y="151"/>
                      <a:pt x="319" y="143"/>
                    </a:cubicBezTo>
                    <a:cubicBezTo>
                      <a:pt x="283" y="135"/>
                      <a:pt x="219" y="120"/>
                      <a:pt x="166" y="120"/>
                    </a:cubicBezTo>
                    <a:cubicBezTo>
                      <a:pt x="113" y="120"/>
                      <a:pt x="30" y="130"/>
                      <a:pt x="3" y="144"/>
                    </a:cubicBezTo>
                    <a:lnTo>
                      <a:pt x="6" y="204"/>
                    </a:lnTo>
                    <a:cubicBezTo>
                      <a:pt x="51" y="220"/>
                      <a:pt x="194" y="242"/>
                      <a:pt x="271" y="241"/>
                    </a:cubicBezTo>
                    <a:cubicBezTo>
                      <a:pt x="348" y="240"/>
                      <a:pt x="433" y="212"/>
                      <a:pt x="469" y="200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130" name="Freeform 66"/>
              <p:cNvSpPr>
                <a:spLocks/>
              </p:cNvSpPr>
              <p:nvPr/>
            </p:nvSpPr>
            <p:spPr bwMode="white">
              <a:xfrm rot="-744944">
                <a:off x="811" y="22"/>
                <a:ext cx="527" cy="756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131" name="Freeform 67"/>
              <p:cNvSpPr>
                <a:spLocks/>
              </p:cNvSpPr>
              <p:nvPr/>
            </p:nvSpPr>
            <p:spPr bwMode="white">
              <a:xfrm>
                <a:off x="597" y="233"/>
                <a:ext cx="353" cy="868"/>
              </a:xfrm>
              <a:custGeom>
                <a:avLst/>
                <a:gdLst/>
                <a:ahLst/>
                <a:cxnLst>
                  <a:cxn ang="0">
                    <a:pos x="253" y="1432"/>
                  </a:cxn>
                  <a:cxn ang="0">
                    <a:pos x="82" y="881"/>
                  </a:cxn>
                  <a:cxn ang="0">
                    <a:pos x="12" y="296"/>
                  </a:cxn>
                  <a:cxn ang="0">
                    <a:pos x="156" y="56"/>
                  </a:cxn>
                  <a:cxn ang="0">
                    <a:pos x="444" y="56"/>
                  </a:cxn>
                  <a:cxn ang="0">
                    <a:pos x="636" y="392"/>
                  </a:cxn>
                  <a:cxn ang="0">
                    <a:pos x="876" y="1112"/>
                  </a:cxn>
                  <a:cxn ang="0">
                    <a:pos x="972" y="2024"/>
                  </a:cxn>
                  <a:cxn ang="0">
                    <a:pos x="924" y="2360"/>
                  </a:cxn>
                  <a:cxn ang="0">
                    <a:pos x="876" y="2312"/>
                  </a:cxn>
                  <a:cxn ang="0">
                    <a:pos x="828" y="1928"/>
                  </a:cxn>
                  <a:cxn ang="0">
                    <a:pos x="684" y="1304"/>
                  </a:cxn>
                  <a:cxn ang="0">
                    <a:pos x="396" y="488"/>
                  </a:cxn>
                  <a:cxn ang="0">
                    <a:pos x="300" y="344"/>
                  </a:cxn>
                  <a:cxn ang="0">
                    <a:pos x="300" y="440"/>
                  </a:cxn>
                  <a:cxn ang="0">
                    <a:pos x="540" y="1064"/>
                  </a:cxn>
                  <a:cxn ang="0">
                    <a:pos x="732" y="1784"/>
                  </a:cxn>
                  <a:cxn ang="0">
                    <a:pos x="780" y="2264"/>
                  </a:cxn>
                  <a:cxn ang="0">
                    <a:pos x="732" y="2312"/>
                  </a:cxn>
                  <a:cxn ang="0">
                    <a:pos x="496" y="1887"/>
                  </a:cxn>
                  <a:cxn ang="0">
                    <a:pos x="253" y="1432"/>
                  </a:cxn>
                </a:cxnLst>
                <a:rect l="0" t="0" r="r" b="b"/>
                <a:pathLst>
                  <a:path w="980" h="2408">
                    <a:moveTo>
                      <a:pt x="253" y="1432"/>
                    </a:moveTo>
                    <a:cubicBezTo>
                      <a:pt x="184" y="1264"/>
                      <a:pt x="122" y="1070"/>
                      <a:pt x="82" y="881"/>
                    </a:cubicBezTo>
                    <a:cubicBezTo>
                      <a:pt x="42" y="692"/>
                      <a:pt x="0" y="433"/>
                      <a:pt x="12" y="296"/>
                    </a:cubicBezTo>
                    <a:cubicBezTo>
                      <a:pt x="24" y="159"/>
                      <a:pt x="84" y="96"/>
                      <a:pt x="156" y="56"/>
                    </a:cubicBezTo>
                    <a:cubicBezTo>
                      <a:pt x="228" y="16"/>
                      <a:pt x="364" y="0"/>
                      <a:pt x="444" y="56"/>
                    </a:cubicBezTo>
                    <a:cubicBezTo>
                      <a:pt x="524" y="112"/>
                      <a:pt x="564" y="216"/>
                      <a:pt x="636" y="392"/>
                    </a:cubicBezTo>
                    <a:cubicBezTo>
                      <a:pt x="708" y="568"/>
                      <a:pt x="820" y="840"/>
                      <a:pt x="876" y="1112"/>
                    </a:cubicBezTo>
                    <a:cubicBezTo>
                      <a:pt x="932" y="1384"/>
                      <a:pt x="964" y="1816"/>
                      <a:pt x="972" y="2024"/>
                    </a:cubicBezTo>
                    <a:cubicBezTo>
                      <a:pt x="980" y="2232"/>
                      <a:pt x="940" y="2312"/>
                      <a:pt x="924" y="2360"/>
                    </a:cubicBezTo>
                    <a:cubicBezTo>
                      <a:pt x="908" y="2408"/>
                      <a:pt x="892" y="2384"/>
                      <a:pt x="876" y="2312"/>
                    </a:cubicBezTo>
                    <a:cubicBezTo>
                      <a:pt x="860" y="2240"/>
                      <a:pt x="860" y="2096"/>
                      <a:pt x="828" y="1928"/>
                    </a:cubicBezTo>
                    <a:cubicBezTo>
                      <a:pt x="796" y="1760"/>
                      <a:pt x="756" y="1544"/>
                      <a:pt x="684" y="1304"/>
                    </a:cubicBezTo>
                    <a:cubicBezTo>
                      <a:pt x="612" y="1064"/>
                      <a:pt x="460" y="648"/>
                      <a:pt x="396" y="488"/>
                    </a:cubicBezTo>
                    <a:cubicBezTo>
                      <a:pt x="332" y="328"/>
                      <a:pt x="316" y="352"/>
                      <a:pt x="300" y="344"/>
                    </a:cubicBezTo>
                    <a:cubicBezTo>
                      <a:pt x="284" y="336"/>
                      <a:pt x="260" y="320"/>
                      <a:pt x="300" y="440"/>
                    </a:cubicBezTo>
                    <a:cubicBezTo>
                      <a:pt x="340" y="560"/>
                      <a:pt x="468" y="840"/>
                      <a:pt x="540" y="1064"/>
                    </a:cubicBezTo>
                    <a:cubicBezTo>
                      <a:pt x="612" y="1288"/>
                      <a:pt x="692" y="1584"/>
                      <a:pt x="732" y="1784"/>
                    </a:cubicBezTo>
                    <a:cubicBezTo>
                      <a:pt x="772" y="1984"/>
                      <a:pt x="780" y="2176"/>
                      <a:pt x="780" y="2264"/>
                    </a:cubicBezTo>
                    <a:cubicBezTo>
                      <a:pt x="780" y="2352"/>
                      <a:pt x="779" y="2375"/>
                      <a:pt x="732" y="2312"/>
                    </a:cubicBezTo>
                    <a:cubicBezTo>
                      <a:pt x="685" y="2249"/>
                      <a:pt x="576" y="2034"/>
                      <a:pt x="496" y="1887"/>
                    </a:cubicBezTo>
                    <a:cubicBezTo>
                      <a:pt x="416" y="1740"/>
                      <a:pt x="304" y="1527"/>
                      <a:pt x="253" y="14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132" name="Freeform 68"/>
              <p:cNvSpPr>
                <a:spLocks/>
              </p:cNvSpPr>
              <p:nvPr/>
            </p:nvSpPr>
            <p:spPr bwMode="white">
              <a:xfrm>
                <a:off x="667" y="0"/>
                <a:ext cx="880" cy="76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776" y="0"/>
                  </a:cxn>
                  <a:cxn ang="0">
                    <a:pos x="705" y="31"/>
                  </a:cxn>
                  <a:cxn ang="0">
                    <a:pos x="619" y="31"/>
                  </a:cxn>
                  <a:cxn ang="0">
                    <a:pos x="636" y="48"/>
                  </a:cxn>
                  <a:cxn ang="0">
                    <a:pos x="549" y="65"/>
                  </a:cxn>
                  <a:cxn ang="0">
                    <a:pos x="272" y="65"/>
                  </a:cxn>
                  <a:cxn ang="0">
                    <a:pos x="83" y="0"/>
                  </a:cxn>
                </a:cxnLst>
                <a:rect l="0" t="0" r="r" b="b"/>
                <a:pathLst>
                  <a:path w="880" h="76">
                    <a:moveTo>
                      <a:pt x="83" y="0"/>
                    </a:moveTo>
                    <a:lnTo>
                      <a:pt x="776" y="0"/>
                    </a:lnTo>
                    <a:cubicBezTo>
                      <a:pt x="880" y="5"/>
                      <a:pt x="731" y="26"/>
                      <a:pt x="705" y="31"/>
                    </a:cubicBezTo>
                    <a:cubicBezTo>
                      <a:pt x="679" y="36"/>
                      <a:pt x="630" y="28"/>
                      <a:pt x="619" y="31"/>
                    </a:cubicBezTo>
                    <a:cubicBezTo>
                      <a:pt x="608" y="34"/>
                      <a:pt x="648" y="42"/>
                      <a:pt x="636" y="48"/>
                    </a:cubicBezTo>
                    <a:cubicBezTo>
                      <a:pt x="624" y="54"/>
                      <a:pt x="610" y="63"/>
                      <a:pt x="549" y="65"/>
                    </a:cubicBezTo>
                    <a:cubicBezTo>
                      <a:pt x="489" y="68"/>
                      <a:pt x="350" y="76"/>
                      <a:pt x="272" y="65"/>
                    </a:cubicBezTo>
                    <a:cubicBezTo>
                      <a:pt x="194" y="54"/>
                      <a:pt x="0" y="7"/>
                      <a:pt x="83" y="0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133" name="Freeform 69"/>
              <p:cNvSpPr>
                <a:spLocks/>
              </p:cNvSpPr>
              <p:nvPr/>
            </p:nvSpPr>
            <p:spPr bwMode="white">
              <a:xfrm>
                <a:off x="-14" y="161"/>
                <a:ext cx="544" cy="634"/>
              </a:xfrm>
              <a:custGeom>
                <a:avLst/>
                <a:gdLst/>
                <a:ahLst/>
                <a:cxnLst>
                  <a:cxn ang="0">
                    <a:pos x="504" y="41"/>
                  </a:cxn>
                  <a:cxn ang="0">
                    <a:pos x="322" y="56"/>
                  </a:cxn>
                  <a:cxn ang="0">
                    <a:pos x="17" y="379"/>
                  </a:cxn>
                  <a:cxn ang="0">
                    <a:pos x="14" y="520"/>
                  </a:cxn>
                  <a:cxn ang="0">
                    <a:pos x="126" y="385"/>
                  </a:cxn>
                  <a:cxn ang="0">
                    <a:pos x="309" y="195"/>
                  </a:cxn>
                  <a:cxn ang="0">
                    <a:pos x="454" y="102"/>
                  </a:cxn>
                  <a:cxn ang="0">
                    <a:pos x="467" y="122"/>
                  </a:cxn>
                  <a:cxn ang="0">
                    <a:pos x="364" y="189"/>
                  </a:cxn>
                  <a:cxn ang="0">
                    <a:pos x="228" y="320"/>
                  </a:cxn>
                  <a:cxn ang="0">
                    <a:pos x="41" y="527"/>
                  </a:cxn>
                  <a:cxn ang="0">
                    <a:pos x="17" y="559"/>
                  </a:cxn>
                  <a:cxn ang="0">
                    <a:pos x="14" y="628"/>
                  </a:cxn>
                  <a:cxn ang="0">
                    <a:pos x="43" y="598"/>
                  </a:cxn>
                  <a:cxn ang="0">
                    <a:pos x="271" y="453"/>
                  </a:cxn>
                  <a:cxn ang="0">
                    <a:pos x="495" y="236"/>
                  </a:cxn>
                  <a:cxn ang="0">
                    <a:pos x="543" y="104"/>
                  </a:cxn>
                  <a:cxn ang="0">
                    <a:pos x="504" y="41"/>
                  </a:cxn>
                </a:cxnLst>
                <a:rect l="0" t="0" r="r" b="b"/>
                <a:pathLst>
                  <a:path w="544" h="634">
                    <a:moveTo>
                      <a:pt x="504" y="41"/>
                    </a:moveTo>
                    <a:cubicBezTo>
                      <a:pt x="466" y="33"/>
                      <a:pt x="403" y="0"/>
                      <a:pt x="322" y="56"/>
                    </a:cubicBezTo>
                    <a:cubicBezTo>
                      <a:pt x="241" y="112"/>
                      <a:pt x="68" y="302"/>
                      <a:pt x="17" y="379"/>
                    </a:cubicBezTo>
                    <a:lnTo>
                      <a:pt x="14" y="520"/>
                    </a:lnTo>
                    <a:cubicBezTo>
                      <a:pt x="32" y="521"/>
                      <a:pt x="77" y="439"/>
                      <a:pt x="126" y="385"/>
                    </a:cubicBezTo>
                    <a:cubicBezTo>
                      <a:pt x="175" y="331"/>
                      <a:pt x="255" y="241"/>
                      <a:pt x="309" y="195"/>
                    </a:cubicBezTo>
                    <a:cubicBezTo>
                      <a:pt x="364" y="148"/>
                      <a:pt x="428" y="114"/>
                      <a:pt x="454" y="102"/>
                    </a:cubicBezTo>
                    <a:cubicBezTo>
                      <a:pt x="480" y="90"/>
                      <a:pt x="483" y="108"/>
                      <a:pt x="467" y="122"/>
                    </a:cubicBezTo>
                    <a:cubicBezTo>
                      <a:pt x="453" y="138"/>
                      <a:pt x="403" y="156"/>
                      <a:pt x="364" y="189"/>
                    </a:cubicBezTo>
                    <a:cubicBezTo>
                      <a:pt x="324" y="222"/>
                      <a:pt x="283" y="263"/>
                      <a:pt x="228" y="320"/>
                    </a:cubicBezTo>
                    <a:cubicBezTo>
                      <a:pt x="175" y="375"/>
                      <a:pt x="76" y="487"/>
                      <a:pt x="41" y="527"/>
                    </a:cubicBezTo>
                    <a:cubicBezTo>
                      <a:pt x="6" y="567"/>
                      <a:pt x="21" y="542"/>
                      <a:pt x="17" y="559"/>
                    </a:cubicBezTo>
                    <a:cubicBezTo>
                      <a:pt x="13" y="576"/>
                      <a:pt x="10" y="622"/>
                      <a:pt x="14" y="628"/>
                    </a:cubicBezTo>
                    <a:cubicBezTo>
                      <a:pt x="18" y="634"/>
                      <a:pt x="0" y="627"/>
                      <a:pt x="43" y="598"/>
                    </a:cubicBezTo>
                    <a:cubicBezTo>
                      <a:pt x="86" y="569"/>
                      <a:pt x="195" y="514"/>
                      <a:pt x="271" y="453"/>
                    </a:cubicBezTo>
                    <a:cubicBezTo>
                      <a:pt x="345" y="392"/>
                      <a:pt x="450" y="294"/>
                      <a:pt x="495" y="236"/>
                    </a:cubicBezTo>
                    <a:cubicBezTo>
                      <a:pt x="541" y="178"/>
                      <a:pt x="541" y="136"/>
                      <a:pt x="543" y="104"/>
                    </a:cubicBezTo>
                    <a:cubicBezTo>
                      <a:pt x="544" y="72"/>
                      <a:pt x="540" y="49"/>
                      <a:pt x="504" y="4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134" name="Freeform 70"/>
              <p:cNvSpPr>
                <a:spLocks/>
              </p:cNvSpPr>
              <p:nvPr/>
            </p:nvSpPr>
            <p:spPr bwMode="white">
              <a:xfrm>
                <a:off x="0" y="0"/>
                <a:ext cx="499" cy="186"/>
              </a:xfrm>
              <a:custGeom>
                <a:avLst/>
                <a:gdLst/>
                <a:ahLst/>
                <a:cxnLst>
                  <a:cxn ang="0">
                    <a:pos x="462" y="144"/>
                  </a:cxn>
                  <a:cxn ang="0">
                    <a:pos x="485" y="112"/>
                  </a:cxn>
                  <a:cxn ang="0">
                    <a:pos x="474" y="58"/>
                  </a:cxn>
                  <a:cxn ang="0">
                    <a:pos x="411" y="3"/>
                  </a:cxn>
                  <a:cxn ang="0">
                    <a:pos x="0" y="0"/>
                  </a:cxn>
                  <a:cxn ang="0">
                    <a:pos x="3" y="60"/>
                  </a:cxn>
                  <a:cxn ang="0">
                    <a:pos x="162" y="47"/>
                  </a:cxn>
                  <a:cxn ang="0">
                    <a:pos x="333" y="73"/>
                  </a:cxn>
                  <a:cxn ang="0">
                    <a:pos x="382" y="97"/>
                  </a:cxn>
                  <a:cxn ang="0">
                    <a:pos x="379" y="114"/>
                  </a:cxn>
                  <a:cxn ang="0">
                    <a:pos x="312" y="87"/>
                  </a:cxn>
                  <a:cxn ang="0">
                    <a:pos x="159" y="64"/>
                  </a:cxn>
                  <a:cxn ang="0">
                    <a:pos x="3" y="87"/>
                  </a:cxn>
                  <a:cxn ang="0">
                    <a:pos x="3" y="150"/>
                  </a:cxn>
                  <a:cxn ang="0">
                    <a:pos x="264" y="185"/>
                  </a:cxn>
                  <a:cxn ang="0">
                    <a:pos x="462" y="144"/>
                  </a:cxn>
                </a:cxnLst>
                <a:rect l="0" t="0" r="r" b="b"/>
                <a:pathLst>
                  <a:path w="499" h="186">
                    <a:moveTo>
                      <a:pt x="462" y="144"/>
                    </a:moveTo>
                    <a:cubicBezTo>
                      <a:pt x="499" y="132"/>
                      <a:pt x="483" y="126"/>
                      <a:pt x="485" y="112"/>
                    </a:cubicBezTo>
                    <a:cubicBezTo>
                      <a:pt x="487" y="99"/>
                      <a:pt x="486" y="76"/>
                      <a:pt x="474" y="58"/>
                    </a:cubicBezTo>
                    <a:cubicBezTo>
                      <a:pt x="462" y="40"/>
                      <a:pt x="490" y="13"/>
                      <a:pt x="411" y="3"/>
                    </a:cubicBezTo>
                    <a:lnTo>
                      <a:pt x="0" y="0"/>
                    </a:lnTo>
                    <a:lnTo>
                      <a:pt x="3" y="60"/>
                    </a:lnTo>
                    <a:cubicBezTo>
                      <a:pt x="30" y="68"/>
                      <a:pt x="107" y="45"/>
                      <a:pt x="162" y="47"/>
                    </a:cubicBezTo>
                    <a:cubicBezTo>
                      <a:pt x="217" y="49"/>
                      <a:pt x="296" y="64"/>
                      <a:pt x="333" y="73"/>
                    </a:cubicBezTo>
                    <a:cubicBezTo>
                      <a:pt x="369" y="81"/>
                      <a:pt x="374" y="90"/>
                      <a:pt x="382" y="97"/>
                    </a:cubicBezTo>
                    <a:cubicBezTo>
                      <a:pt x="389" y="104"/>
                      <a:pt x="390" y="116"/>
                      <a:pt x="379" y="114"/>
                    </a:cubicBezTo>
                    <a:cubicBezTo>
                      <a:pt x="367" y="112"/>
                      <a:pt x="350" y="95"/>
                      <a:pt x="312" y="87"/>
                    </a:cubicBezTo>
                    <a:cubicBezTo>
                      <a:pt x="276" y="79"/>
                      <a:pt x="210" y="64"/>
                      <a:pt x="159" y="64"/>
                    </a:cubicBezTo>
                    <a:cubicBezTo>
                      <a:pt x="108" y="64"/>
                      <a:pt x="29" y="73"/>
                      <a:pt x="3" y="87"/>
                    </a:cubicBezTo>
                    <a:lnTo>
                      <a:pt x="3" y="150"/>
                    </a:lnTo>
                    <a:cubicBezTo>
                      <a:pt x="46" y="166"/>
                      <a:pt x="188" y="186"/>
                      <a:pt x="264" y="185"/>
                    </a:cubicBezTo>
                    <a:cubicBezTo>
                      <a:pt x="340" y="184"/>
                      <a:pt x="426" y="156"/>
                      <a:pt x="462" y="144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grpSp>
            <p:nvGrpSpPr>
              <p:cNvPr id="2089" name="Group 71"/>
              <p:cNvGrpSpPr>
                <a:grpSpLocks/>
              </p:cNvGrpSpPr>
              <p:nvPr/>
            </p:nvGrpSpPr>
            <p:grpSpPr bwMode="auto">
              <a:xfrm>
                <a:off x="1485" y="2469"/>
                <a:ext cx="930" cy="764"/>
                <a:chOff x="3387" y="1456"/>
                <a:chExt cx="1707" cy="1402"/>
              </a:xfrm>
            </p:grpSpPr>
            <p:sp>
              <p:nvSpPr>
                <p:cNvPr id="88136" name="Freeform 72"/>
                <p:cNvSpPr>
                  <a:spLocks/>
                </p:cNvSpPr>
                <p:nvPr/>
              </p:nvSpPr>
              <p:spPr bwMode="white">
                <a:xfrm rot="21428822" flipH="1">
                  <a:off x="3387" y="1658"/>
                  <a:ext cx="707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37" name="Freeform 73"/>
                <p:cNvSpPr>
                  <a:spLocks/>
                </p:cNvSpPr>
                <p:nvPr/>
              </p:nvSpPr>
              <p:spPr bwMode="white">
                <a:xfrm rot="-744944">
                  <a:off x="4387" y="1456"/>
                  <a:ext cx="707" cy="1015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38" name="Freeform 74"/>
                <p:cNvSpPr>
                  <a:spLocks/>
                </p:cNvSpPr>
                <p:nvPr/>
              </p:nvSpPr>
              <p:spPr bwMode="white">
                <a:xfrm>
                  <a:off x="4086" y="1695"/>
                  <a:ext cx="474" cy="1163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090" name="Group 75"/>
              <p:cNvGrpSpPr>
                <a:grpSpLocks/>
              </p:cNvGrpSpPr>
              <p:nvPr/>
            </p:nvGrpSpPr>
            <p:grpSpPr bwMode="auto">
              <a:xfrm>
                <a:off x="1500" y="90"/>
                <a:ext cx="930" cy="764"/>
                <a:chOff x="3387" y="1456"/>
                <a:chExt cx="1707" cy="1402"/>
              </a:xfrm>
            </p:grpSpPr>
            <p:sp>
              <p:nvSpPr>
                <p:cNvPr id="88140" name="Freeform 76"/>
                <p:cNvSpPr>
                  <a:spLocks/>
                </p:cNvSpPr>
                <p:nvPr/>
              </p:nvSpPr>
              <p:spPr bwMode="white">
                <a:xfrm rot="21428822" flipH="1">
                  <a:off x="3387" y="1658"/>
                  <a:ext cx="707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41" name="Freeform 77"/>
                <p:cNvSpPr>
                  <a:spLocks/>
                </p:cNvSpPr>
                <p:nvPr/>
              </p:nvSpPr>
              <p:spPr bwMode="white">
                <a:xfrm rot="-744944">
                  <a:off x="4387" y="1456"/>
                  <a:ext cx="707" cy="1015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42" name="Freeform 78"/>
                <p:cNvSpPr>
                  <a:spLocks/>
                </p:cNvSpPr>
                <p:nvPr/>
              </p:nvSpPr>
              <p:spPr bwMode="white">
                <a:xfrm>
                  <a:off x="4086" y="1695"/>
                  <a:ext cx="474" cy="1163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88143" name="Freeform 79"/>
              <p:cNvSpPr>
                <a:spLocks/>
              </p:cNvSpPr>
              <p:nvPr/>
            </p:nvSpPr>
            <p:spPr bwMode="white">
              <a:xfrm>
                <a:off x="2998" y="3579"/>
                <a:ext cx="678" cy="738"/>
              </a:xfrm>
              <a:custGeom>
                <a:avLst/>
                <a:gdLst/>
                <a:ahLst/>
                <a:cxnLst>
                  <a:cxn ang="0">
                    <a:pos x="577" y="17"/>
                  </a:cxn>
                  <a:cxn ang="0">
                    <a:pos x="341" y="100"/>
                  </a:cxn>
                  <a:cxn ang="0">
                    <a:pos x="54" y="621"/>
                  </a:cxn>
                  <a:cxn ang="0">
                    <a:pos x="17" y="735"/>
                  </a:cxn>
                  <a:cxn ang="0">
                    <a:pos x="140" y="738"/>
                  </a:cxn>
                  <a:cxn ang="0">
                    <a:pos x="198" y="614"/>
                  </a:cxn>
                  <a:cxn ang="0">
                    <a:pos x="375" y="292"/>
                  </a:cxn>
                  <a:cxn ang="0">
                    <a:pos x="534" y="115"/>
                  </a:cxn>
                  <a:cxn ang="0">
                    <a:pos x="559" y="138"/>
                  </a:cxn>
                  <a:cxn ang="0">
                    <a:pos x="445" y="264"/>
                  </a:cxn>
                  <a:cxn ang="0">
                    <a:pos x="311" y="487"/>
                  </a:cxn>
                  <a:cxn ang="0">
                    <a:pos x="188" y="738"/>
                  </a:cxn>
                  <a:cxn ang="0">
                    <a:pos x="353" y="738"/>
                  </a:cxn>
                  <a:cxn ang="0">
                    <a:pos x="417" y="651"/>
                  </a:cxn>
                  <a:cxn ang="0">
                    <a:pos x="638" y="279"/>
                  </a:cxn>
                  <a:cxn ang="0">
                    <a:pos x="653" y="85"/>
                  </a:cxn>
                  <a:cxn ang="0">
                    <a:pos x="577" y="17"/>
                  </a:cxn>
                </a:cxnLst>
                <a:rect l="0" t="0" r="r" b="b"/>
                <a:pathLst>
                  <a:path w="678" h="738">
                    <a:moveTo>
                      <a:pt x="577" y="17"/>
                    </a:moveTo>
                    <a:cubicBezTo>
                      <a:pt x="525" y="19"/>
                      <a:pt x="428" y="0"/>
                      <a:pt x="341" y="100"/>
                    </a:cubicBezTo>
                    <a:cubicBezTo>
                      <a:pt x="253" y="202"/>
                      <a:pt x="108" y="515"/>
                      <a:pt x="54" y="621"/>
                    </a:cubicBezTo>
                    <a:cubicBezTo>
                      <a:pt x="0" y="727"/>
                      <a:pt x="3" y="716"/>
                      <a:pt x="17" y="735"/>
                    </a:cubicBezTo>
                    <a:lnTo>
                      <a:pt x="140" y="738"/>
                    </a:lnTo>
                    <a:cubicBezTo>
                      <a:pt x="170" y="718"/>
                      <a:pt x="159" y="688"/>
                      <a:pt x="198" y="614"/>
                    </a:cubicBezTo>
                    <a:cubicBezTo>
                      <a:pt x="237" y="540"/>
                      <a:pt x="318" y="375"/>
                      <a:pt x="375" y="292"/>
                    </a:cubicBezTo>
                    <a:cubicBezTo>
                      <a:pt x="431" y="209"/>
                      <a:pt x="503" y="140"/>
                      <a:pt x="534" y="115"/>
                    </a:cubicBezTo>
                    <a:cubicBezTo>
                      <a:pt x="565" y="89"/>
                      <a:pt x="574" y="113"/>
                      <a:pt x="559" y="138"/>
                    </a:cubicBezTo>
                    <a:cubicBezTo>
                      <a:pt x="544" y="162"/>
                      <a:pt x="487" y="206"/>
                      <a:pt x="445" y="264"/>
                    </a:cubicBezTo>
                    <a:cubicBezTo>
                      <a:pt x="404" y="323"/>
                      <a:pt x="354" y="408"/>
                      <a:pt x="311" y="487"/>
                    </a:cubicBezTo>
                    <a:cubicBezTo>
                      <a:pt x="268" y="566"/>
                      <a:pt x="181" y="696"/>
                      <a:pt x="188" y="738"/>
                    </a:cubicBezTo>
                    <a:lnTo>
                      <a:pt x="353" y="738"/>
                    </a:lnTo>
                    <a:cubicBezTo>
                      <a:pt x="391" y="724"/>
                      <a:pt x="370" y="727"/>
                      <a:pt x="417" y="651"/>
                    </a:cubicBezTo>
                    <a:cubicBezTo>
                      <a:pt x="464" y="575"/>
                      <a:pt x="599" y="373"/>
                      <a:pt x="638" y="279"/>
                    </a:cubicBezTo>
                    <a:cubicBezTo>
                      <a:pt x="678" y="185"/>
                      <a:pt x="663" y="128"/>
                      <a:pt x="653" y="85"/>
                    </a:cubicBezTo>
                    <a:cubicBezTo>
                      <a:pt x="643" y="41"/>
                      <a:pt x="629" y="14"/>
                      <a:pt x="577" y="17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144" name="Freeform 80"/>
              <p:cNvSpPr>
                <a:spLocks/>
              </p:cNvSpPr>
              <p:nvPr/>
            </p:nvSpPr>
            <p:spPr bwMode="white">
              <a:xfrm rot="-744944">
                <a:off x="3996" y="3377"/>
                <a:ext cx="729" cy="1047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8145" name="Freeform 81"/>
              <p:cNvSpPr>
                <a:spLocks/>
              </p:cNvSpPr>
              <p:nvPr/>
            </p:nvSpPr>
            <p:spPr bwMode="white">
              <a:xfrm>
                <a:off x="3685" y="3623"/>
                <a:ext cx="472" cy="726"/>
              </a:xfrm>
              <a:custGeom>
                <a:avLst/>
                <a:gdLst/>
                <a:ahLst/>
                <a:cxnLst>
                  <a:cxn ang="0">
                    <a:pos x="116" y="694"/>
                  </a:cxn>
                  <a:cxn ang="0">
                    <a:pos x="41" y="440"/>
                  </a:cxn>
                  <a:cxn ang="0">
                    <a:pos x="6" y="148"/>
                  </a:cxn>
                  <a:cxn ang="0">
                    <a:pos x="78" y="28"/>
                  </a:cxn>
                  <a:cxn ang="0">
                    <a:pos x="222" y="28"/>
                  </a:cxn>
                  <a:cxn ang="0">
                    <a:pos x="317" y="196"/>
                  </a:cxn>
                  <a:cxn ang="0">
                    <a:pos x="437" y="555"/>
                  </a:cxn>
                  <a:cxn ang="0">
                    <a:pos x="458" y="691"/>
                  </a:cxn>
                  <a:cxn ang="0">
                    <a:pos x="350" y="694"/>
                  </a:cxn>
                  <a:cxn ang="0">
                    <a:pos x="341" y="651"/>
                  </a:cxn>
                  <a:cxn ang="0">
                    <a:pos x="198" y="244"/>
                  </a:cxn>
                  <a:cxn ang="0">
                    <a:pos x="150" y="172"/>
                  </a:cxn>
                  <a:cxn ang="0">
                    <a:pos x="150" y="220"/>
                  </a:cxn>
                  <a:cxn ang="0">
                    <a:pos x="269" y="531"/>
                  </a:cxn>
                  <a:cxn ang="0">
                    <a:pos x="311" y="691"/>
                  </a:cxn>
                  <a:cxn ang="0">
                    <a:pos x="116" y="694"/>
                  </a:cxn>
                </a:cxnLst>
                <a:rect l="0" t="0" r="r" b="b"/>
                <a:pathLst>
                  <a:path w="472" h="726">
                    <a:moveTo>
                      <a:pt x="116" y="694"/>
                    </a:moveTo>
                    <a:cubicBezTo>
                      <a:pt x="71" y="652"/>
                      <a:pt x="59" y="531"/>
                      <a:pt x="41" y="440"/>
                    </a:cubicBezTo>
                    <a:cubicBezTo>
                      <a:pt x="23" y="349"/>
                      <a:pt x="0" y="216"/>
                      <a:pt x="6" y="148"/>
                    </a:cubicBezTo>
                    <a:cubicBezTo>
                      <a:pt x="12" y="79"/>
                      <a:pt x="42" y="48"/>
                      <a:pt x="78" y="28"/>
                    </a:cubicBezTo>
                    <a:cubicBezTo>
                      <a:pt x="114" y="8"/>
                      <a:pt x="182" y="0"/>
                      <a:pt x="222" y="28"/>
                    </a:cubicBezTo>
                    <a:cubicBezTo>
                      <a:pt x="261" y="56"/>
                      <a:pt x="281" y="108"/>
                      <a:pt x="317" y="196"/>
                    </a:cubicBezTo>
                    <a:cubicBezTo>
                      <a:pt x="353" y="284"/>
                      <a:pt x="414" y="473"/>
                      <a:pt x="437" y="555"/>
                    </a:cubicBezTo>
                    <a:cubicBezTo>
                      <a:pt x="460" y="637"/>
                      <a:pt x="472" y="668"/>
                      <a:pt x="458" y="691"/>
                    </a:cubicBezTo>
                    <a:lnTo>
                      <a:pt x="350" y="694"/>
                    </a:lnTo>
                    <a:cubicBezTo>
                      <a:pt x="331" y="687"/>
                      <a:pt x="366" y="726"/>
                      <a:pt x="341" y="651"/>
                    </a:cubicBezTo>
                    <a:cubicBezTo>
                      <a:pt x="316" y="576"/>
                      <a:pt x="230" y="323"/>
                      <a:pt x="198" y="244"/>
                    </a:cubicBezTo>
                    <a:cubicBezTo>
                      <a:pt x="166" y="164"/>
                      <a:pt x="158" y="176"/>
                      <a:pt x="150" y="172"/>
                    </a:cubicBezTo>
                    <a:cubicBezTo>
                      <a:pt x="142" y="168"/>
                      <a:pt x="130" y="160"/>
                      <a:pt x="150" y="220"/>
                    </a:cubicBezTo>
                    <a:cubicBezTo>
                      <a:pt x="170" y="280"/>
                      <a:pt x="242" y="453"/>
                      <a:pt x="269" y="531"/>
                    </a:cubicBezTo>
                    <a:cubicBezTo>
                      <a:pt x="296" y="609"/>
                      <a:pt x="337" y="664"/>
                      <a:pt x="311" y="691"/>
                    </a:cubicBezTo>
                    <a:lnTo>
                      <a:pt x="116" y="694"/>
                    </a:ln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grpSp>
            <p:nvGrpSpPr>
              <p:cNvPr id="2094" name="Group 82"/>
              <p:cNvGrpSpPr>
                <a:grpSpLocks/>
              </p:cNvGrpSpPr>
              <p:nvPr/>
            </p:nvGrpSpPr>
            <p:grpSpPr bwMode="auto">
              <a:xfrm>
                <a:off x="3959" y="330"/>
                <a:ext cx="1724" cy="1316"/>
                <a:chOff x="196" y="1100"/>
                <a:chExt cx="2234" cy="1706"/>
              </a:xfrm>
            </p:grpSpPr>
            <p:sp>
              <p:nvSpPr>
                <p:cNvPr id="88147" name="Freeform 83"/>
                <p:cNvSpPr>
                  <a:spLocks/>
                </p:cNvSpPr>
                <p:nvPr/>
              </p:nvSpPr>
              <p:spPr bwMode="white">
                <a:xfrm rot="-744944">
                  <a:off x="1583" y="1359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48" name="Freeform 84"/>
                <p:cNvSpPr>
                  <a:spLocks/>
                </p:cNvSpPr>
                <p:nvPr/>
              </p:nvSpPr>
              <p:spPr bwMode="white">
                <a:xfrm>
                  <a:off x="1295" y="1642"/>
                  <a:ext cx="474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49" name="Freeform 85"/>
                <p:cNvSpPr>
                  <a:spLocks/>
                </p:cNvSpPr>
                <p:nvPr/>
              </p:nvSpPr>
              <p:spPr bwMode="white">
                <a:xfrm>
                  <a:off x="1452" y="1100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50" name="Freeform 86"/>
                <p:cNvSpPr>
                  <a:spLocks/>
                </p:cNvSpPr>
                <p:nvPr/>
              </p:nvSpPr>
              <p:spPr bwMode="white">
                <a:xfrm rot="744944" flipH="1">
                  <a:off x="437" y="1510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51" name="Freeform 87"/>
                <p:cNvSpPr>
                  <a:spLocks/>
                </p:cNvSpPr>
                <p:nvPr/>
              </p:nvSpPr>
              <p:spPr bwMode="white">
                <a:xfrm rot="505459" flipH="1">
                  <a:off x="196" y="1235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095" name="Group 88"/>
              <p:cNvGrpSpPr>
                <a:grpSpLocks/>
              </p:cNvGrpSpPr>
              <p:nvPr/>
            </p:nvGrpSpPr>
            <p:grpSpPr bwMode="auto">
              <a:xfrm>
                <a:off x="151" y="-2"/>
                <a:ext cx="209" cy="4316"/>
                <a:chOff x="1834" y="-2"/>
                <a:chExt cx="209" cy="4316"/>
              </a:xfrm>
            </p:grpSpPr>
            <p:sp>
              <p:nvSpPr>
                <p:cNvPr id="88153" name="Freeform 89"/>
                <p:cNvSpPr>
                  <a:spLocks/>
                </p:cNvSpPr>
                <p:nvPr/>
              </p:nvSpPr>
              <p:spPr bwMode="white">
                <a:xfrm>
                  <a:off x="1834" y="0"/>
                  <a:ext cx="209" cy="4314"/>
                </a:xfrm>
                <a:custGeom>
                  <a:avLst/>
                  <a:gdLst/>
                  <a:ahLst/>
                  <a:cxnLst>
                    <a:cxn ang="0">
                      <a:pos x="14" y="4314"/>
                    </a:cxn>
                    <a:cxn ang="0">
                      <a:pos x="19" y="3207"/>
                    </a:cxn>
                    <a:cxn ang="0">
                      <a:pos x="3" y="2467"/>
                    </a:cxn>
                    <a:cxn ang="0">
                      <a:pos x="3" y="2330"/>
                    </a:cxn>
                    <a:cxn ang="0">
                      <a:pos x="8" y="2288"/>
                    </a:cxn>
                    <a:cxn ang="0">
                      <a:pos x="10" y="2244"/>
                    </a:cxn>
                    <a:cxn ang="0">
                      <a:pos x="3" y="2193"/>
                    </a:cxn>
                    <a:cxn ang="0">
                      <a:pos x="3" y="2103"/>
                    </a:cxn>
                    <a:cxn ang="0">
                      <a:pos x="12" y="1849"/>
                    </a:cxn>
                    <a:cxn ang="0">
                      <a:pos x="10" y="1270"/>
                    </a:cxn>
                    <a:cxn ang="0">
                      <a:pos x="12" y="0"/>
                    </a:cxn>
                    <a:cxn ang="0">
                      <a:pos x="34" y="4"/>
                    </a:cxn>
                    <a:cxn ang="0">
                      <a:pos x="37" y="1026"/>
                    </a:cxn>
                    <a:cxn ang="0">
                      <a:pos x="36" y="1897"/>
                    </a:cxn>
                    <a:cxn ang="0">
                      <a:pos x="25" y="2105"/>
                    </a:cxn>
                    <a:cxn ang="0">
                      <a:pos x="39" y="2212"/>
                    </a:cxn>
                    <a:cxn ang="0">
                      <a:pos x="102" y="2228"/>
                    </a:cxn>
                    <a:cxn ang="0">
                      <a:pos x="163" y="2228"/>
                    </a:cxn>
                    <a:cxn ang="0">
                      <a:pos x="181" y="2184"/>
                    </a:cxn>
                    <a:cxn ang="0">
                      <a:pos x="180" y="2077"/>
                    </a:cxn>
                    <a:cxn ang="0">
                      <a:pos x="178" y="1969"/>
                    </a:cxn>
                    <a:cxn ang="0">
                      <a:pos x="173" y="1817"/>
                    </a:cxn>
                    <a:cxn ang="0">
                      <a:pos x="167" y="3"/>
                    </a:cxn>
                    <a:cxn ang="0">
                      <a:pos x="202" y="6"/>
                    </a:cxn>
                    <a:cxn ang="0">
                      <a:pos x="195" y="701"/>
                    </a:cxn>
                    <a:cxn ang="0">
                      <a:pos x="198" y="1841"/>
                    </a:cxn>
                    <a:cxn ang="0">
                      <a:pos x="209" y="2148"/>
                    </a:cxn>
                    <a:cxn ang="0">
                      <a:pos x="198" y="2264"/>
                    </a:cxn>
                    <a:cxn ang="0">
                      <a:pos x="206" y="2330"/>
                    </a:cxn>
                    <a:cxn ang="0">
                      <a:pos x="206" y="2512"/>
                    </a:cxn>
                    <a:cxn ang="0">
                      <a:pos x="193" y="3287"/>
                    </a:cxn>
                    <a:cxn ang="0">
                      <a:pos x="197" y="4314"/>
                    </a:cxn>
                    <a:cxn ang="0">
                      <a:pos x="176" y="4313"/>
                    </a:cxn>
                    <a:cxn ang="0">
                      <a:pos x="175" y="3786"/>
                    </a:cxn>
                    <a:cxn ang="0">
                      <a:pos x="171" y="3391"/>
                    </a:cxn>
                    <a:cxn ang="0">
                      <a:pos x="178" y="2720"/>
                    </a:cxn>
                    <a:cxn ang="0">
                      <a:pos x="185" y="2356"/>
                    </a:cxn>
                    <a:cxn ang="0">
                      <a:pos x="170" y="2288"/>
                    </a:cxn>
                    <a:cxn ang="0">
                      <a:pos x="103" y="2308"/>
                    </a:cxn>
                    <a:cxn ang="0">
                      <a:pos x="41" y="2296"/>
                    </a:cxn>
                    <a:cxn ang="0">
                      <a:pos x="23" y="2467"/>
                    </a:cxn>
                    <a:cxn ang="0">
                      <a:pos x="37" y="2955"/>
                    </a:cxn>
                    <a:cxn ang="0">
                      <a:pos x="39" y="3730"/>
                    </a:cxn>
                    <a:cxn ang="0">
                      <a:pos x="37" y="4313"/>
                    </a:cxn>
                    <a:cxn ang="0">
                      <a:pos x="14" y="4314"/>
                    </a:cxn>
                  </a:cxnLst>
                  <a:rect l="0" t="0" r="r" b="b"/>
                  <a:pathLst>
                    <a:path w="209" h="4314">
                      <a:moveTo>
                        <a:pt x="14" y="4314"/>
                      </a:moveTo>
                      <a:cubicBezTo>
                        <a:pt x="11" y="4130"/>
                        <a:pt x="21" y="3515"/>
                        <a:pt x="19" y="3207"/>
                      </a:cubicBezTo>
                      <a:cubicBezTo>
                        <a:pt x="17" y="2899"/>
                        <a:pt x="5" y="2613"/>
                        <a:pt x="3" y="2467"/>
                      </a:cubicBezTo>
                      <a:cubicBezTo>
                        <a:pt x="0" y="2321"/>
                        <a:pt x="2" y="2360"/>
                        <a:pt x="3" y="2330"/>
                      </a:cubicBezTo>
                      <a:cubicBezTo>
                        <a:pt x="3" y="2300"/>
                        <a:pt x="7" y="2302"/>
                        <a:pt x="8" y="2288"/>
                      </a:cubicBezTo>
                      <a:cubicBezTo>
                        <a:pt x="10" y="2274"/>
                        <a:pt x="11" y="2260"/>
                        <a:pt x="10" y="2244"/>
                      </a:cubicBezTo>
                      <a:cubicBezTo>
                        <a:pt x="9" y="2228"/>
                        <a:pt x="4" y="2217"/>
                        <a:pt x="3" y="2193"/>
                      </a:cubicBezTo>
                      <a:cubicBezTo>
                        <a:pt x="1" y="2169"/>
                        <a:pt x="1" y="2159"/>
                        <a:pt x="3" y="2103"/>
                      </a:cubicBezTo>
                      <a:cubicBezTo>
                        <a:pt x="4" y="2046"/>
                        <a:pt x="11" y="1988"/>
                        <a:pt x="12" y="1849"/>
                      </a:cubicBezTo>
                      <a:cubicBezTo>
                        <a:pt x="13" y="1710"/>
                        <a:pt x="10" y="1578"/>
                        <a:pt x="10" y="1270"/>
                      </a:cubicBezTo>
                      <a:cubicBezTo>
                        <a:pt x="10" y="961"/>
                        <a:pt x="8" y="211"/>
                        <a:pt x="12" y="0"/>
                      </a:cubicBezTo>
                      <a:lnTo>
                        <a:pt x="34" y="4"/>
                      </a:lnTo>
                      <a:cubicBezTo>
                        <a:pt x="38" y="175"/>
                        <a:pt x="37" y="711"/>
                        <a:pt x="37" y="1026"/>
                      </a:cubicBezTo>
                      <a:cubicBezTo>
                        <a:pt x="38" y="1342"/>
                        <a:pt x="38" y="1717"/>
                        <a:pt x="36" y="1897"/>
                      </a:cubicBezTo>
                      <a:cubicBezTo>
                        <a:pt x="39" y="1973"/>
                        <a:pt x="29" y="2051"/>
                        <a:pt x="25" y="2105"/>
                      </a:cubicBezTo>
                      <a:cubicBezTo>
                        <a:pt x="22" y="2164"/>
                        <a:pt x="20" y="2202"/>
                        <a:pt x="39" y="2212"/>
                      </a:cubicBezTo>
                      <a:cubicBezTo>
                        <a:pt x="57" y="2226"/>
                        <a:pt x="81" y="2231"/>
                        <a:pt x="102" y="2228"/>
                      </a:cubicBezTo>
                      <a:cubicBezTo>
                        <a:pt x="123" y="2231"/>
                        <a:pt x="150" y="2235"/>
                        <a:pt x="163" y="2228"/>
                      </a:cubicBezTo>
                      <a:cubicBezTo>
                        <a:pt x="176" y="2221"/>
                        <a:pt x="178" y="2209"/>
                        <a:pt x="181" y="2184"/>
                      </a:cubicBezTo>
                      <a:cubicBezTo>
                        <a:pt x="184" y="2159"/>
                        <a:pt x="180" y="2113"/>
                        <a:pt x="180" y="2077"/>
                      </a:cubicBezTo>
                      <a:cubicBezTo>
                        <a:pt x="179" y="2041"/>
                        <a:pt x="179" y="2012"/>
                        <a:pt x="178" y="1969"/>
                      </a:cubicBezTo>
                      <a:cubicBezTo>
                        <a:pt x="174" y="1922"/>
                        <a:pt x="175" y="2145"/>
                        <a:pt x="173" y="1817"/>
                      </a:cubicBezTo>
                      <a:cubicBezTo>
                        <a:pt x="171" y="1490"/>
                        <a:pt x="163" y="305"/>
                        <a:pt x="167" y="3"/>
                      </a:cubicBezTo>
                      <a:lnTo>
                        <a:pt x="202" y="6"/>
                      </a:lnTo>
                      <a:cubicBezTo>
                        <a:pt x="206" y="122"/>
                        <a:pt x="195" y="395"/>
                        <a:pt x="195" y="701"/>
                      </a:cubicBezTo>
                      <a:cubicBezTo>
                        <a:pt x="194" y="1006"/>
                        <a:pt x="196" y="1600"/>
                        <a:pt x="198" y="1841"/>
                      </a:cubicBezTo>
                      <a:cubicBezTo>
                        <a:pt x="197" y="1985"/>
                        <a:pt x="209" y="2095"/>
                        <a:pt x="209" y="2148"/>
                      </a:cubicBezTo>
                      <a:cubicBezTo>
                        <a:pt x="209" y="2201"/>
                        <a:pt x="203" y="2212"/>
                        <a:pt x="198" y="2264"/>
                      </a:cubicBezTo>
                      <a:cubicBezTo>
                        <a:pt x="208" y="2285"/>
                        <a:pt x="205" y="2289"/>
                        <a:pt x="206" y="2330"/>
                      </a:cubicBezTo>
                      <a:cubicBezTo>
                        <a:pt x="208" y="2371"/>
                        <a:pt x="209" y="2352"/>
                        <a:pt x="206" y="2512"/>
                      </a:cubicBezTo>
                      <a:cubicBezTo>
                        <a:pt x="204" y="2672"/>
                        <a:pt x="194" y="2987"/>
                        <a:pt x="193" y="3287"/>
                      </a:cubicBezTo>
                      <a:cubicBezTo>
                        <a:pt x="192" y="3587"/>
                        <a:pt x="200" y="4143"/>
                        <a:pt x="197" y="4314"/>
                      </a:cubicBezTo>
                      <a:lnTo>
                        <a:pt x="176" y="4313"/>
                      </a:lnTo>
                      <a:cubicBezTo>
                        <a:pt x="172" y="4225"/>
                        <a:pt x="176" y="3940"/>
                        <a:pt x="175" y="3786"/>
                      </a:cubicBezTo>
                      <a:cubicBezTo>
                        <a:pt x="174" y="3632"/>
                        <a:pt x="171" y="3568"/>
                        <a:pt x="171" y="3391"/>
                      </a:cubicBezTo>
                      <a:cubicBezTo>
                        <a:pt x="172" y="3213"/>
                        <a:pt x="176" y="2892"/>
                        <a:pt x="178" y="2720"/>
                      </a:cubicBezTo>
                      <a:cubicBezTo>
                        <a:pt x="180" y="2547"/>
                        <a:pt x="186" y="2428"/>
                        <a:pt x="185" y="2356"/>
                      </a:cubicBezTo>
                      <a:cubicBezTo>
                        <a:pt x="183" y="2332"/>
                        <a:pt x="187" y="2295"/>
                        <a:pt x="170" y="2288"/>
                      </a:cubicBezTo>
                      <a:cubicBezTo>
                        <a:pt x="158" y="2275"/>
                        <a:pt x="125" y="2307"/>
                        <a:pt x="103" y="2308"/>
                      </a:cubicBezTo>
                      <a:cubicBezTo>
                        <a:pt x="82" y="2309"/>
                        <a:pt x="54" y="2270"/>
                        <a:pt x="41" y="2296"/>
                      </a:cubicBezTo>
                      <a:cubicBezTo>
                        <a:pt x="27" y="2322"/>
                        <a:pt x="23" y="2357"/>
                        <a:pt x="23" y="2467"/>
                      </a:cubicBezTo>
                      <a:cubicBezTo>
                        <a:pt x="22" y="2577"/>
                        <a:pt x="35" y="2745"/>
                        <a:pt x="37" y="2955"/>
                      </a:cubicBezTo>
                      <a:cubicBezTo>
                        <a:pt x="40" y="3166"/>
                        <a:pt x="39" y="3503"/>
                        <a:pt x="39" y="3730"/>
                      </a:cubicBezTo>
                      <a:cubicBezTo>
                        <a:pt x="39" y="3957"/>
                        <a:pt x="41" y="4216"/>
                        <a:pt x="37" y="4313"/>
                      </a:cubicBezTo>
                      <a:lnTo>
                        <a:pt x="14" y="4314"/>
                      </a:ln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88154" name="Freeform 90"/>
                <p:cNvSpPr>
                  <a:spLocks/>
                </p:cNvSpPr>
                <p:nvPr/>
              </p:nvSpPr>
              <p:spPr bwMode="white">
                <a:xfrm flipV="1">
                  <a:off x="1943" y="-2"/>
                  <a:ext cx="47" cy="2199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</p:grpSp>
        <p:sp>
          <p:nvSpPr>
            <p:cNvPr id="88155" name="Rectangle 91"/>
            <p:cNvSpPr>
              <a:spLocks noChangeArrowheads="1"/>
            </p:cNvSpPr>
            <p:nvPr userDrawn="1"/>
          </p:nvSpPr>
          <p:spPr bwMode="gray">
            <a:xfrm>
              <a:off x="813" y="3"/>
              <a:ext cx="4945" cy="950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88156" name="Rectangle 92"/>
            <p:cNvSpPr>
              <a:spLocks noChangeArrowheads="1"/>
            </p:cNvSpPr>
            <p:nvPr userDrawn="1"/>
          </p:nvSpPr>
          <p:spPr bwMode="auto">
            <a:xfrm>
              <a:off x="1963" y="908"/>
              <a:ext cx="3793" cy="5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2051" name="Rectangle 93"/>
          <p:cNvSpPr>
            <a:spLocks noGrp="1" noChangeArrowheads="1"/>
          </p:cNvSpPr>
          <p:nvPr>
            <p:ph type="title"/>
          </p:nvPr>
        </p:nvSpPr>
        <p:spPr bwMode="auto">
          <a:xfrm>
            <a:off x="1314450" y="2016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2" name="Rectangle 9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8159" name="Rectangle 9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07C63AE-022A-4B84-ACB2-A9776C9D694D}" type="datetime1">
              <a:rPr lang="ja-JP" altLang="en-US" smtClean="0"/>
              <a:pPr>
                <a:defRPr/>
              </a:pPr>
              <a:t>2018/1/19</a:t>
            </a:fld>
            <a:endParaRPr lang="en-US" altLang="ja-JP"/>
          </a:p>
        </p:txBody>
      </p:sp>
      <p:sp>
        <p:nvSpPr>
          <p:cNvPr id="88160" name="Rectangle 9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8161" name="Rectangle 9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5E09A86-3A18-47AF-9064-B88C36A8B50F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Char char="v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Char char="v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Char char="v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Char char="v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Char char="v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Char char="v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Char char="v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Char char="v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Char char="v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528" y="0"/>
            <a:ext cx="8820472" cy="1556792"/>
          </a:xfrm>
        </p:spPr>
        <p:txBody>
          <a:bodyPr>
            <a:normAutofit/>
          </a:bodyPr>
          <a:lstStyle/>
          <a:p>
            <a:pPr algn="l" eaLnBrk="1" hangingPunct="1"/>
            <a:r>
              <a:rPr lang="ja-JP" altLang="en-US" sz="4800" dirty="0" smtClean="0"/>
              <a:t>斎宮跡の整備と日本遺産</a:t>
            </a:r>
          </a:p>
        </p:txBody>
      </p:sp>
      <p:pic>
        <p:nvPicPr>
          <p:cNvPr id="4099" name="Picture 4" descr="Dec19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412875"/>
            <a:ext cx="5149850" cy="518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3"/>
          <p:cNvSpPr>
            <a:spLocks noChangeArrowheads="1"/>
          </p:cNvSpPr>
          <p:nvPr/>
        </p:nvSpPr>
        <p:spPr bwMode="auto">
          <a:xfrm>
            <a:off x="5572125" y="5084763"/>
            <a:ext cx="3571875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ja-JP" altLang="en-US" sz="2400" b="1" dirty="0" smtClean="0">
                <a:latin typeface="HGｺﾞｼｯｸM" pitchFamily="49" charset="-128"/>
                <a:ea typeface="HGｺﾞｼｯｸM" pitchFamily="49" charset="-128"/>
              </a:rPr>
              <a:t>平成</a:t>
            </a:r>
            <a:r>
              <a:rPr lang="en-US" altLang="ja-JP" sz="2400" b="1" dirty="0" smtClean="0">
                <a:latin typeface="HGｺﾞｼｯｸM" pitchFamily="49" charset="-128"/>
                <a:ea typeface="HGｺﾞｼｯｸM" pitchFamily="49" charset="-128"/>
              </a:rPr>
              <a:t>29</a:t>
            </a:r>
            <a:r>
              <a:rPr lang="ja-JP" altLang="en-US" sz="2400" b="1" dirty="0" smtClean="0">
                <a:latin typeface="HGｺﾞｼｯｸM" pitchFamily="49" charset="-128"/>
                <a:ea typeface="HGｺﾞｼｯｸM" pitchFamily="49" charset="-128"/>
              </a:rPr>
              <a:t>年</a:t>
            </a:r>
            <a:r>
              <a:rPr lang="en-US" altLang="ja-JP" sz="2400" b="1" dirty="0" smtClean="0">
                <a:latin typeface="HGｺﾞｼｯｸM" pitchFamily="49" charset="-128"/>
                <a:ea typeface="HGｺﾞｼｯｸM" pitchFamily="49" charset="-128"/>
              </a:rPr>
              <a:t>11</a:t>
            </a:r>
            <a:r>
              <a:rPr lang="ja-JP" altLang="en-US" sz="2400" b="1" dirty="0" smtClean="0">
                <a:latin typeface="HGｺﾞｼｯｸM" pitchFamily="49" charset="-128"/>
                <a:ea typeface="HGｺﾞｼｯｸM" pitchFamily="49" charset="-128"/>
              </a:rPr>
              <a:t>月</a:t>
            </a:r>
            <a:r>
              <a:rPr lang="en-US" altLang="ja-JP" sz="2400" b="1" dirty="0" smtClean="0">
                <a:latin typeface="HGｺﾞｼｯｸM" pitchFamily="49" charset="-128"/>
                <a:ea typeface="HGｺﾞｼｯｸM" pitchFamily="49" charset="-128"/>
              </a:rPr>
              <a:t>25</a:t>
            </a:r>
            <a:r>
              <a:rPr lang="ja-JP" altLang="en-US" sz="2400" b="1" dirty="0" smtClean="0">
                <a:latin typeface="HGｺﾞｼｯｸM" pitchFamily="49" charset="-128"/>
                <a:ea typeface="HGｺﾞｼｯｸM" pitchFamily="49" charset="-128"/>
              </a:rPr>
              <a:t>日</a:t>
            </a:r>
            <a:endParaRPr lang="ja-JP" altLang="en-US" sz="2400" b="1" dirty="0">
              <a:latin typeface="HGｺﾞｼｯｸM" pitchFamily="49" charset="-128"/>
              <a:ea typeface="HGｺﾞｼｯｸM" pitchFamily="49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ja-JP" altLang="en-US" sz="2400" b="1" dirty="0" smtClean="0">
                <a:latin typeface="HGｺﾞｼｯｸM" pitchFamily="49" charset="-128"/>
                <a:ea typeface="HGｺﾞｼｯｸM" pitchFamily="49" charset="-128"/>
              </a:rPr>
              <a:t>明和町</a:t>
            </a:r>
            <a:endParaRPr lang="en-US" altLang="ja-JP" sz="2400" b="1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ja-JP" altLang="en-US" sz="2400" b="1" dirty="0" smtClean="0">
                <a:latin typeface="HGｺﾞｼｯｸM" pitchFamily="49" charset="-128"/>
                <a:ea typeface="HGｺﾞｼｯｸM" pitchFamily="49" charset="-128"/>
              </a:rPr>
              <a:t>斎宮</a:t>
            </a:r>
            <a:r>
              <a:rPr lang="ja-JP" altLang="en-US" sz="2400" b="1" dirty="0">
                <a:latin typeface="HGｺﾞｼｯｸM" pitchFamily="49" charset="-128"/>
                <a:ea typeface="HGｺﾞｼｯｸM" pitchFamily="49" charset="-128"/>
              </a:rPr>
              <a:t>跡・文化</a:t>
            </a:r>
            <a:r>
              <a:rPr lang="ja-JP" altLang="en-US" sz="2400" b="1" dirty="0" smtClean="0">
                <a:latin typeface="HGｺﾞｼｯｸM" pitchFamily="49" charset="-128"/>
                <a:ea typeface="HGｺﾞｼｯｸM" pitchFamily="49" charset="-128"/>
              </a:rPr>
              <a:t>観光課</a:t>
            </a:r>
            <a:endParaRPr lang="en-US" altLang="ja-JP" sz="2400" b="1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ja-JP" altLang="en-US" sz="2400" b="1" dirty="0" smtClean="0">
                <a:latin typeface="HGｺﾞｼｯｸM" pitchFamily="49" charset="-128"/>
                <a:ea typeface="HGｺﾞｼｯｸM" pitchFamily="49" charset="-128"/>
              </a:rPr>
              <a:t>　　　　　中野　敦夫</a:t>
            </a:r>
            <a:endParaRPr lang="ja-JP" altLang="en-US" sz="2400" b="1" dirty="0">
              <a:latin typeface="HGｺﾞｼｯｸM" pitchFamily="49" charset="-128"/>
              <a:ea typeface="HGｺﾞｼｯｸM" pitchFamily="49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endParaRPr lang="ja-JP" altLang="en-US" sz="2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1023426" cy="194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764704"/>
            <a:ext cx="2880320" cy="1512168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斎王まつり</a:t>
            </a:r>
            <a:r>
              <a:rPr kumimoji="1" lang="en-US" altLang="ja-JP" dirty="0" smtClean="0">
                <a:solidFill>
                  <a:srgbClr val="C00000"/>
                </a:solidFill>
              </a:rPr>
              <a:t/>
            </a:r>
            <a:br>
              <a:rPr kumimoji="1" lang="en-US" altLang="ja-JP" dirty="0" smtClean="0">
                <a:solidFill>
                  <a:srgbClr val="C00000"/>
                </a:solidFill>
              </a:rPr>
            </a:br>
            <a:r>
              <a:rPr lang="ja-JP" altLang="en-US" dirty="0" smtClean="0">
                <a:solidFill>
                  <a:srgbClr val="C00000"/>
                </a:solidFill>
              </a:rPr>
              <a:t>（</a:t>
            </a:r>
            <a:r>
              <a:rPr lang="en-US" altLang="ja-JP" dirty="0" smtClean="0">
                <a:solidFill>
                  <a:srgbClr val="C00000"/>
                </a:solidFill>
              </a:rPr>
              <a:t>6</a:t>
            </a:r>
            <a:r>
              <a:rPr lang="ja-JP" altLang="en-US" dirty="0" smtClean="0">
                <a:solidFill>
                  <a:srgbClr val="C00000"/>
                </a:solidFill>
              </a:rPr>
              <a:t>月）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pic>
        <p:nvPicPr>
          <p:cNvPr id="8" name="コンテンツ プレースホルダ 7" descr="斎王まつり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260648"/>
            <a:ext cx="4614662" cy="3096344"/>
          </a:xfrm>
        </p:spPr>
      </p:pic>
      <p:pic>
        <p:nvPicPr>
          <p:cNvPr id="4" name="コンテンツ プレースホルダ 7" descr="斎王まつり（6月）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501008"/>
            <a:ext cx="4104456" cy="2754006"/>
          </a:xfrm>
          <a:prstGeom prst="rect">
            <a:avLst/>
          </a:prstGeom>
        </p:spPr>
      </p:pic>
      <p:pic>
        <p:nvPicPr>
          <p:cNvPr id="5" name="コンテンツ プレースホルダ 3" descr="斎王まつり２（6月）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501008"/>
            <a:ext cx="4403889" cy="2952328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24328" y="2708920"/>
            <a:ext cx="1619672" cy="60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 sz="2400" b="1" dirty="0" smtClean="0">
                <a:latin typeface="HGPｺﾞｼｯｸM" pitchFamily="50" charset="-128"/>
                <a:ea typeface="HGPｺﾞｼｯｸM" pitchFamily="50" charset="-128"/>
              </a:rPr>
              <a:t>禊の儀</a:t>
            </a:r>
            <a:endParaRPr lang="ja-JP" altLang="en-US" sz="24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220072" y="6254478"/>
            <a:ext cx="3071834" cy="60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 sz="2400" b="1" dirty="0" smtClean="0">
                <a:latin typeface="HGPｺﾞｼｯｸM" pitchFamily="50" charset="-128"/>
                <a:ea typeface="HGPｺﾞｼｯｸM" pitchFamily="50" charset="-128"/>
              </a:rPr>
              <a:t>斎王群行</a:t>
            </a:r>
            <a:endParaRPr lang="ja-JP" altLang="en-US" sz="2400" b="1" dirty="0">
              <a:latin typeface="HGPｺﾞｼｯｸM" pitchFamily="50" charset="-128"/>
              <a:ea typeface="HGPｺﾞｼｯｸM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772400" cy="850900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solidFill>
                  <a:srgbClr val="C00000"/>
                </a:solidFill>
              </a:rPr>
              <a:t>いつきのみや観月会（</a:t>
            </a:r>
            <a:r>
              <a:rPr lang="en-US" altLang="ja-JP" dirty="0" smtClean="0">
                <a:solidFill>
                  <a:srgbClr val="C00000"/>
                </a:solidFill>
              </a:rPr>
              <a:t>9</a:t>
            </a:r>
            <a:r>
              <a:rPr lang="ja-JP" altLang="en-US" dirty="0" smtClean="0">
                <a:solidFill>
                  <a:srgbClr val="C00000"/>
                </a:solidFill>
              </a:rPr>
              <a:t>月）</a:t>
            </a:r>
          </a:p>
        </p:txBody>
      </p:sp>
      <p:pic>
        <p:nvPicPr>
          <p:cNvPr id="33795" name="Picture 4" descr="C:\Users\a-nakano86\Desktop\観月会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57620" y="3342925"/>
            <a:ext cx="5286380" cy="3515075"/>
          </a:xfrm>
          <a:noFill/>
        </p:spPr>
      </p:pic>
      <p:pic>
        <p:nvPicPr>
          <p:cNvPr id="41986" name="Picture 2" descr="M:\H25年度　熱気球\DSC_1969 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785794"/>
            <a:ext cx="5357818" cy="3519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-17145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solidFill>
                  <a:srgbClr val="C00000"/>
                </a:solidFill>
              </a:rPr>
              <a:t>追儺まつり（</a:t>
            </a:r>
            <a:r>
              <a:rPr lang="en-US" altLang="ja-JP" dirty="0" smtClean="0">
                <a:solidFill>
                  <a:srgbClr val="C00000"/>
                </a:solidFill>
              </a:rPr>
              <a:t>12</a:t>
            </a:r>
            <a:r>
              <a:rPr lang="ja-JP" altLang="en-US" dirty="0" smtClean="0">
                <a:solidFill>
                  <a:srgbClr val="C00000"/>
                </a:solidFill>
              </a:rPr>
              <a:t>月）</a:t>
            </a:r>
          </a:p>
        </p:txBody>
      </p:sp>
      <p:pic>
        <p:nvPicPr>
          <p:cNvPr id="35843" name="Picture 3" descr="追儺のまつり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765175"/>
            <a:ext cx="8893175" cy="6146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88640"/>
            <a:ext cx="7772400" cy="779463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solidFill>
                  <a:srgbClr val="C00000"/>
                </a:solidFill>
              </a:rPr>
              <a:t>いつきのみや梅まつり（３月）</a:t>
            </a:r>
          </a:p>
        </p:txBody>
      </p:sp>
      <p:pic>
        <p:nvPicPr>
          <p:cNvPr id="6" name="コンテンツ プレースホルダ 5" descr="P10202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071546"/>
            <a:ext cx="4643438" cy="3482579"/>
          </a:xfrm>
        </p:spPr>
      </p:pic>
      <p:pic>
        <p:nvPicPr>
          <p:cNvPr id="33793" name="Picture 1" descr="\\ncc-svmw07\a-nakano86$\My Pictures\Img297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532387"/>
            <a:ext cx="5000628" cy="3325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3" descr="体験館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3243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0" y="476672"/>
            <a:ext cx="457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ja-JP" altLang="en-US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いつきのみ</a:t>
            </a:r>
            <a:r>
              <a:rPr lang="ja-JP" altLang="en-US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や歴史</a:t>
            </a:r>
            <a:r>
              <a:rPr lang="ja-JP" altLang="en-US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体験館</a:t>
            </a:r>
          </a:p>
        </p:txBody>
      </p:sp>
      <p:pic>
        <p:nvPicPr>
          <p:cNvPr id="6" name="図 5" descr="盤双六DSC016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3571876"/>
            <a:ext cx="3286148" cy="2464611"/>
          </a:xfrm>
          <a:prstGeom prst="rect">
            <a:avLst/>
          </a:prstGeom>
        </p:spPr>
      </p:pic>
      <p:pic>
        <p:nvPicPr>
          <p:cNvPr id="9" name="コンテンツ プレースホルダ 8" descr="平安装束試着体験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715008" y="2143116"/>
            <a:ext cx="2883532" cy="4114800"/>
          </a:xfrm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637213" y="6065838"/>
            <a:ext cx="35067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 sz="2400" b="1" dirty="0" smtClean="0"/>
              <a:t>十二単試着体験</a:t>
            </a:r>
            <a:endParaRPr lang="ja-JP" altLang="en-US" sz="2400" b="1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57224" y="6065838"/>
            <a:ext cx="3071834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 sz="2400" b="1" dirty="0" smtClean="0"/>
              <a:t>盤双六</a:t>
            </a:r>
            <a:endParaRPr lang="ja-JP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1" name="Picture 3" descr="ロマン広場№1（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" y="0"/>
            <a:ext cx="4572291" cy="3429000"/>
          </a:xfrm>
          <a:noFill/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4572000" y="2420888"/>
            <a:ext cx="424847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ja-JP" altLang="en-US" sz="3200" dirty="0"/>
              <a:t>ノハナショウブ</a:t>
            </a:r>
          </a:p>
        </p:txBody>
      </p:sp>
      <p:pic>
        <p:nvPicPr>
          <p:cNvPr id="4" name="Picture 8" descr="IMG_91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1709" y="3429000"/>
            <a:ext cx="4572291" cy="3429000"/>
          </a:xfr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55576" y="5805264"/>
            <a:ext cx="35067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ja-JP" altLang="en-US" sz="3200" dirty="0"/>
              <a:t>菜の花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ja-JP" altLang="en-US" sz="3600" dirty="0" smtClean="0">
                <a:solidFill>
                  <a:srgbClr val="C00000"/>
                </a:solidFill>
              </a:rPr>
              <a:t>昭和</a:t>
            </a:r>
            <a:r>
              <a:rPr lang="en-US" altLang="ja-JP" sz="3600" dirty="0" smtClean="0">
                <a:solidFill>
                  <a:srgbClr val="C00000"/>
                </a:solidFill>
              </a:rPr>
              <a:t>54</a:t>
            </a:r>
            <a:r>
              <a:rPr lang="ja-JP" altLang="en-US" sz="3600" dirty="0" smtClean="0">
                <a:solidFill>
                  <a:srgbClr val="C00000"/>
                </a:solidFill>
              </a:rPr>
              <a:t>年～平成</a:t>
            </a:r>
            <a:r>
              <a:rPr lang="en-US" altLang="ja-JP" sz="3600" dirty="0" smtClean="0">
                <a:solidFill>
                  <a:srgbClr val="C00000"/>
                </a:solidFill>
              </a:rPr>
              <a:t>21</a:t>
            </a:r>
            <a:r>
              <a:rPr lang="ja-JP" altLang="en-US" sz="3600" dirty="0" smtClean="0">
                <a:solidFill>
                  <a:srgbClr val="C00000"/>
                </a:solidFill>
              </a:rPr>
              <a:t>年までの取り組み</a:t>
            </a:r>
            <a:r>
              <a:rPr lang="ja-JP" altLang="en-US" sz="3200" dirty="0" smtClean="0"/>
              <a:t>　</a:t>
            </a:r>
            <a:endParaRPr lang="ja-JP" altLang="en-US" sz="2800" dirty="0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745432"/>
            <a:ext cx="8686800" cy="511256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ja-JP" altLang="en-US" sz="2800" dirty="0" smtClean="0"/>
              <a:t>◎斎宮跡を目的とした見学者への対応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ja-JP" altLang="en-US" sz="2800" dirty="0" smtClean="0"/>
              <a:t>　・斎宮歴史博物館、体験館、ガイドボランティア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ja-JP" altLang="en-US" sz="2800" dirty="0" smtClean="0"/>
              <a:t>　　　など一定の提供ができる体制が整いつつある。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ja-JP" altLang="en-US" sz="2800" dirty="0" smtClean="0"/>
              <a:t>◎一般の来訪者への対応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ja-JP" altLang="en-US" sz="2800" dirty="0" smtClean="0"/>
              <a:t>　・休憩所があるものの、食の提供、みやげもの　</a:t>
            </a:r>
            <a:endParaRPr lang="en-US" altLang="ja-JP" sz="28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ja-JP" altLang="en-US" sz="2800" dirty="0" smtClean="0"/>
              <a:t>　　　などが課題</a:t>
            </a:r>
            <a:endParaRPr lang="en-US" altLang="ja-JP" sz="28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ja-JP" altLang="en-US" sz="2800" dirty="0" smtClean="0"/>
              <a:t>　・活用について多くの意見、提案が出ているが　</a:t>
            </a:r>
            <a:endParaRPr lang="en-US" altLang="ja-JP" sz="28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ja-JP" altLang="en-US" sz="2800" dirty="0" smtClean="0"/>
              <a:t>　　　一歩踏み出していないのが現状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ja-JP" altLang="en-US" sz="2800" dirty="0" smtClean="0"/>
              <a:t>◎周辺市町や斎宮関連の市町との協力体制が整っていない。</a:t>
            </a:r>
            <a:endParaRPr lang="ja-JP" alt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01613"/>
            <a:ext cx="9086850" cy="1143000"/>
          </a:xfrm>
        </p:spPr>
        <p:txBody>
          <a:bodyPr>
            <a:normAutofit fontScale="90000"/>
          </a:bodyPr>
          <a:lstStyle/>
          <a:p>
            <a:r>
              <a:rPr lang="ja-JP" altLang="en-US" sz="4000" dirty="0" smtClean="0">
                <a:solidFill>
                  <a:srgbClr val="C00000"/>
                </a:solidFill>
              </a:rPr>
              <a:t>歴史的資源を活かして町が活性化するには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252536" y="1196752"/>
            <a:ext cx="9217024" cy="2924944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　　　歴史的資源の活用　 　 魅力ある町づくり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　　　　　　　　　　　　　 　　　　　　　　　　　　　　　            　　　　　　　　　　　　　　　　　　　　　　　　　　　　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　　　　　　　　　　　　　　　　　観光振興　　　活性化</a:t>
            </a:r>
            <a:endParaRPr lang="en-US" altLang="ja-JP" dirty="0" smtClean="0"/>
          </a:p>
          <a:p>
            <a:pPr>
              <a:buNone/>
            </a:pPr>
            <a:r>
              <a:rPr kumimoji="1" lang="ja-JP" altLang="en-US" dirty="0" smtClean="0"/>
              <a:t>　　</a:t>
            </a:r>
            <a:r>
              <a:rPr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6" name="右矢印 5"/>
          <p:cNvSpPr/>
          <p:nvPr/>
        </p:nvSpPr>
        <p:spPr>
          <a:xfrm>
            <a:off x="4355976" y="191683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47664" y="4365104"/>
            <a:ext cx="7200800" cy="208823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町民の斎宮跡に対する関心が薄い。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斎宮跡を知らない。（知られていない。）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斎宮跡を楽しむ状況になっていない。</a:t>
            </a: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539552" y="3789040"/>
            <a:ext cx="2664296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課題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下矢印 9"/>
          <p:cNvSpPr/>
          <p:nvPr/>
        </p:nvSpPr>
        <p:spPr>
          <a:xfrm flipH="1">
            <a:off x="5580112" y="2492896"/>
            <a:ext cx="360040" cy="504056"/>
          </a:xfrm>
          <a:prstGeom prst="downArrow">
            <a:avLst>
              <a:gd name="adj1" fmla="val 50000"/>
              <a:gd name="adj2" fmla="val 560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下矢印 10"/>
          <p:cNvSpPr/>
          <p:nvPr/>
        </p:nvSpPr>
        <p:spPr>
          <a:xfrm rot="16200000" flipH="1">
            <a:off x="6624228" y="2960948"/>
            <a:ext cx="360040" cy="576064"/>
          </a:xfrm>
          <a:prstGeom prst="downArrow">
            <a:avLst>
              <a:gd name="adj1" fmla="val 50000"/>
              <a:gd name="adj2" fmla="val 560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　　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251520" y="201612"/>
            <a:ext cx="8835330" cy="1571203"/>
          </a:xfrm>
        </p:spPr>
        <p:txBody>
          <a:bodyPr/>
          <a:lstStyle/>
          <a:p>
            <a:r>
              <a:rPr lang="ja-JP" altLang="en-US" sz="3600" dirty="0" smtClean="0">
                <a:solidFill>
                  <a:srgbClr val="C00000"/>
                </a:solidFill>
              </a:rPr>
              <a:t>史跡斎宮跡を核とした町の活性化基本方針</a:t>
            </a:r>
            <a:r>
              <a:rPr lang="en-US" altLang="ja-JP" sz="3600" dirty="0" smtClean="0">
                <a:solidFill>
                  <a:srgbClr val="C00000"/>
                </a:solidFill>
              </a:rPr>
              <a:t/>
            </a:r>
            <a:br>
              <a:rPr lang="en-US" altLang="ja-JP" sz="3600" dirty="0" smtClean="0">
                <a:solidFill>
                  <a:srgbClr val="C00000"/>
                </a:solidFill>
              </a:rPr>
            </a:br>
            <a:r>
              <a:rPr lang="ja-JP" altLang="en-US" sz="3600" dirty="0" smtClean="0">
                <a:solidFill>
                  <a:srgbClr val="C00000"/>
                </a:solidFill>
              </a:rPr>
              <a:t>（平成</a:t>
            </a:r>
            <a:r>
              <a:rPr lang="en-US" altLang="ja-JP" sz="3600" dirty="0" smtClean="0">
                <a:solidFill>
                  <a:srgbClr val="C00000"/>
                </a:solidFill>
              </a:rPr>
              <a:t>22</a:t>
            </a:r>
            <a:r>
              <a:rPr lang="ja-JP" altLang="en-US" sz="3600" dirty="0" smtClean="0">
                <a:solidFill>
                  <a:srgbClr val="C00000"/>
                </a:solidFill>
              </a:rPr>
              <a:t>年</a:t>
            </a:r>
            <a:r>
              <a:rPr lang="en-US" altLang="ja-JP" sz="3600" dirty="0" smtClean="0">
                <a:solidFill>
                  <a:srgbClr val="C00000"/>
                </a:solidFill>
              </a:rPr>
              <a:t>2</a:t>
            </a:r>
            <a:r>
              <a:rPr lang="ja-JP" altLang="en-US" sz="3600" dirty="0" smtClean="0">
                <a:solidFill>
                  <a:srgbClr val="C00000"/>
                </a:solidFill>
              </a:rPr>
              <a:t>月作成）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斎宮</a:t>
            </a:r>
            <a:r>
              <a:rPr lang="ja-JP" altLang="en-US" dirty="0"/>
              <a:t>に対する町民の関心を高める。</a:t>
            </a:r>
          </a:p>
          <a:p>
            <a:r>
              <a:rPr lang="ja-JP" altLang="en-US" dirty="0" smtClean="0"/>
              <a:t>斎宮</a:t>
            </a:r>
            <a:r>
              <a:rPr lang="ja-JP" altLang="en-US" dirty="0"/>
              <a:t>の認知度を向上する。</a:t>
            </a:r>
          </a:p>
          <a:p>
            <a:r>
              <a:rPr lang="ja-JP" altLang="en-US" dirty="0" smtClean="0"/>
              <a:t>斎宮</a:t>
            </a:r>
            <a:r>
              <a:rPr lang="ja-JP" altLang="en-US" dirty="0"/>
              <a:t>の魅力を堪能できる環境を形成する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国・県の財政支援がないと実現できない。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4067944" y="3933056"/>
            <a:ext cx="571504" cy="785818"/>
          </a:xfrm>
          <a:prstGeom prst="downArrow">
            <a:avLst>
              <a:gd name="adj1" fmla="val 3476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ja-JP" altLang="en-US" dirty="0" smtClean="0">
                <a:solidFill>
                  <a:srgbClr val="C00000"/>
                </a:solidFill>
              </a:rPr>
              <a:t>歴史的風致維持向上計画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8134350" cy="4114800"/>
          </a:xfrm>
        </p:spPr>
        <p:txBody>
          <a:bodyPr/>
          <a:lstStyle/>
          <a:p>
            <a:pPr eaLnBrk="1" hangingPunct="1"/>
            <a:r>
              <a:rPr lang="ja-JP" altLang="en-US" dirty="0" smtClean="0"/>
              <a:t>歴史まちづくり法（平成</a:t>
            </a:r>
            <a:r>
              <a:rPr lang="en-US" altLang="ja-JP" dirty="0" smtClean="0"/>
              <a:t>20</a:t>
            </a:r>
            <a:r>
              <a:rPr lang="ja-JP" altLang="en-US" dirty="0" smtClean="0"/>
              <a:t>年制定）</a:t>
            </a:r>
          </a:p>
          <a:p>
            <a:pPr eaLnBrk="1" hangingPunct="1">
              <a:buFont typeface="Wingdings" pitchFamily="2" charset="2"/>
              <a:buNone/>
            </a:pPr>
            <a:r>
              <a:rPr lang="ja-JP" altLang="en-US" dirty="0" smtClean="0"/>
              <a:t>　　国土交通省、文部科学省、農林水産省</a:t>
            </a:r>
          </a:p>
          <a:p>
            <a:pPr eaLnBrk="1" hangingPunct="1"/>
            <a:r>
              <a:rPr lang="ja-JP" altLang="en-US" dirty="0" smtClean="0"/>
              <a:t>全国</a:t>
            </a:r>
            <a:r>
              <a:rPr lang="en-US" altLang="ja-JP" dirty="0" smtClean="0"/>
              <a:t>62</a:t>
            </a:r>
            <a:r>
              <a:rPr lang="ja-JP" altLang="en-US" dirty="0" smtClean="0"/>
              <a:t>市町村が認定</a:t>
            </a:r>
            <a:r>
              <a:rPr lang="ja-JP" altLang="en-US" sz="2800" dirty="0" smtClean="0"/>
              <a:t>（平成</a:t>
            </a:r>
            <a:r>
              <a:rPr lang="en-US" altLang="ja-JP" sz="2800" dirty="0" smtClean="0"/>
              <a:t>29</a:t>
            </a:r>
            <a:r>
              <a:rPr lang="ja-JP" altLang="en-US" sz="2800" dirty="0" smtClean="0"/>
              <a:t>年</a:t>
            </a:r>
            <a:r>
              <a:rPr lang="en-US" altLang="ja-JP" sz="2800" dirty="0" smtClean="0"/>
              <a:t>3</a:t>
            </a:r>
            <a:r>
              <a:rPr lang="ja-JP" altLang="en-US" sz="2800" dirty="0" smtClean="0"/>
              <a:t>月</a:t>
            </a:r>
            <a:r>
              <a:rPr lang="en-US" altLang="ja-JP" sz="2800" dirty="0" smtClean="0"/>
              <a:t>31</a:t>
            </a:r>
            <a:r>
              <a:rPr lang="ja-JP" altLang="en-US" sz="2800" dirty="0" smtClean="0"/>
              <a:t>日現在）</a:t>
            </a:r>
          </a:p>
          <a:p>
            <a:pPr eaLnBrk="1" hangingPunct="1"/>
            <a:r>
              <a:rPr lang="ja-JP" altLang="en-US" dirty="0" smtClean="0"/>
              <a:t>明和町は平成</a:t>
            </a:r>
            <a:r>
              <a:rPr lang="en-US" altLang="ja-JP" dirty="0" smtClean="0"/>
              <a:t>24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6</a:t>
            </a:r>
            <a:r>
              <a:rPr lang="ja-JP" altLang="en-US" dirty="0" smtClean="0"/>
              <a:t>月</a:t>
            </a:r>
            <a:r>
              <a:rPr lang="en-US" altLang="ja-JP" dirty="0" smtClean="0"/>
              <a:t>6</a:t>
            </a:r>
            <a:r>
              <a:rPr lang="ja-JP" altLang="en-US" dirty="0" smtClean="0"/>
              <a:t>日に認定</a:t>
            </a:r>
            <a:endParaRPr lang="en-US" altLang="ja-JP" dirty="0" smtClean="0"/>
          </a:p>
          <a:p>
            <a:pPr eaLnBrk="1" hangingPunct="1">
              <a:buNone/>
            </a:pPr>
            <a:r>
              <a:rPr lang="ja-JP" altLang="en-US" sz="2800" dirty="0" smtClean="0"/>
              <a:t>　　　（全国</a:t>
            </a:r>
            <a:r>
              <a:rPr lang="en-US" altLang="ja-JP" sz="2800" dirty="0" smtClean="0"/>
              <a:t>34</a:t>
            </a:r>
            <a:r>
              <a:rPr lang="ja-JP" altLang="en-US" sz="2800" dirty="0" smtClean="0"/>
              <a:t>番目）</a:t>
            </a:r>
          </a:p>
          <a:p>
            <a:pPr eaLnBrk="1" hangingPunct="1"/>
            <a:r>
              <a:rPr lang="ja-JP" altLang="en-US" dirty="0" smtClean="0"/>
              <a:t>中部地区では</a:t>
            </a:r>
            <a:r>
              <a:rPr lang="en-US" altLang="ja-JP" dirty="0" smtClean="0"/>
              <a:t>6</a:t>
            </a:r>
            <a:r>
              <a:rPr lang="ja-JP" altLang="en-US" dirty="0" smtClean="0"/>
              <a:t>番目（現在１２市町）</a:t>
            </a:r>
          </a:p>
          <a:p>
            <a:pPr eaLnBrk="1" hangingPunct="1"/>
            <a:r>
              <a:rPr lang="ja-JP" altLang="en-US" dirty="0" smtClean="0"/>
              <a:t>三重県では亀山市についで</a:t>
            </a:r>
            <a:r>
              <a:rPr lang="en-US" altLang="ja-JP" dirty="0" smtClean="0"/>
              <a:t>2</a:t>
            </a:r>
            <a:r>
              <a:rPr lang="ja-JP" altLang="en-US" dirty="0" smtClean="0"/>
              <a:t>番目</a:t>
            </a:r>
          </a:p>
          <a:p>
            <a:pPr eaLnBrk="1" hangingPunct="1">
              <a:buFont typeface="Wingdings" pitchFamily="2" charset="2"/>
              <a:buNone/>
            </a:pPr>
            <a:r>
              <a:rPr lang="ja-JP" altLang="en-US" dirty="0" smtClean="0"/>
              <a:t>　　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地図 (2).JPG"/>
          <p:cNvPicPr>
            <a:picLocks noChangeAspect="1"/>
          </p:cNvPicPr>
          <p:nvPr/>
        </p:nvPicPr>
        <p:blipFill>
          <a:blip r:embed="rId2" cstate="print"/>
          <a:srcRect t="7018" r="5714" b="26210"/>
          <a:stretch>
            <a:fillRect/>
          </a:stretch>
        </p:blipFill>
        <p:spPr>
          <a:xfrm>
            <a:off x="1187624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ja-JP" altLang="en-US" dirty="0" smtClean="0">
                <a:solidFill>
                  <a:srgbClr val="C00000"/>
                </a:solidFill>
              </a:rPr>
              <a:t>歴史的風致維持向上計画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8134350" cy="4114800"/>
          </a:xfrm>
        </p:spPr>
        <p:txBody>
          <a:bodyPr/>
          <a:lstStyle/>
          <a:p>
            <a:pPr eaLnBrk="1" hangingPunct="1"/>
            <a:r>
              <a:rPr lang="ja-JP" altLang="en-US" dirty="0" smtClean="0"/>
              <a:t>歴史まちづくり法（平成</a:t>
            </a:r>
            <a:r>
              <a:rPr lang="en-US" altLang="ja-JP" dirty="0" smtClean="0"/>
              <a:t>20</a:t>
            </a:r>
            <a:r>
              <a:rPr lang="ja-JP" altLang="en-US" dirty="0" smtClean="0"/>
              <a:t>年制定）</a:t>
            </a:r>
          </a:p>
          <a:p>
            <a:pPr eaLnBrk="1" hangingPunct="1">
              <a:buFont typeface="Wingdings" pitchFamily="2" charset="2"/>
              <a:buNone/>
            </a:pPr>
            <a:r>
              <a:rPr lang="ja-JP" altLang="en-US" dirty="0" smtClean="0"/>
              <a:t>　　国土交通省、文部科学省、農林水産省</a:t>
            </a:r>
          </a:p>
          <a:p>
            <a:pPr eaLnBrk="1" hangingPunct="1"/>
            <a:r>
              <a:rPr lang="ja-JP" altLang="en-US" dirty="0" smtClean="0"/>
              <a:t>全国</a:t>
            </a:r>
            <a:r>
              <a:rPr lang="en-US" altLang="ja-JP" dirty="0" smtClean="0"/>
              <a:t>51</a:t>
            </a:r>
            <a:r>
              <a:rPr lang="ja-JP" altLang="en-US" dirty="0" smtClean="0"/>
              <a:t>市町村が認定</a:t>
            </a:r>
            <a:r>
              <a:rPr lang="ja-JP" altLang="en-US" sz="2800" dirty="0" smtClean="0"/>
              <a:t>（平成</a:t>
            </a:r>
            <a:r>
              <a:rPr lang="en-US" altLang="ja-JP" sz="2800" dirty="0" smtClean="0"/>
              <a:t>28</a:t>
            </a:r>
            <a:r>
              <a:rPr lang="ja-JP" altLang="en-US" sz="2800" dirty="0" smtClean="0"/>
              <a:t>年</a:t>
            </a:r>
            <a:r>
              <a:rPr lang="en-US" altLang="ja-JP" sz="2800" dirty="0" smtClean="0"/>
              <a:t>3</a:t>
            </a:r>
            <a:r>
              <a:rPr lang="ja-JP" altLang="en-US" sz="2800" dirty="0" smtClean="0"/>
              <a:t>月</a:t>
            </a:r>
            <a:r>
              <a:rPr lang="en-US" altLang="ja-JP" sz="2800" dirty="0" smtClean="0"/>
              <a:t>31</a:t>
            </a:r>
            <a:r>
              <a:rPr lang="ja-JP" altLang="en-US" sz="2800" dirty="0" smtClean="0"/>
              <a:t>日現在）</a:t>
            </a:r>
          </a:p>
          <a:p>
            <a:pPr eaLnBrk="1" hangingPunct="1"/>
            <a:r>
              <a:rPr lang="ja-JP" altLang="en-US" dirty="0" smtClean="0"/>
              <a:t>明和町は平成</a:t>
            </a:r>
            <a:r>
              <a:rPr lang="en-US" altLang="ja-JP" dirty="0" smtClean="0"/>
              <a:t>24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6</a:t>
            </a:r>
            <a:r>
              <a:rPr lang="ja-JP" altLang="en-US" dirty="0" smtClean="0"/>
              <a:t>月</a:t>
            </a:r>
            <a:r>
              <a:rPr lang="en-US" altLang="ja-JP" dirty="0" smtClean="0"/>
              <a:t>6</a:t>
            </a:r>
            <a:r>
              <a:rPr lang="ja-JP" altLang="en-US" dirty="0" smtClean="0"/>
              <a:t>日に認定</a:t>
            </a:r>
            <a:endParaRPr lang="en-US" altLang="ja-JP" dirty="0" smtClean="0"/>
          </a:p>
          <a:p>
            <a:pPr eaLnBrk="1" hangingPunct="1">
              <a:buNone/>
            </a:pPr>
            <a:r>
              <a:rPr lang="ja-JP" altLang="en-US" sz="2800" dirty="0" smtClean="0"/>
              <a:t>　　　（全国</a:t>
            </a:r>
            <a:r>
              <a:rPr lang="en-US" altLang="ja-JP" sz="2800" dirty="0" smtClean="0"/>
              <a:t>34</a:t>
            </a:r>
            <a:r>
              <a:rPr lang="ja-JP" altLang="en-US" sz="2800" dirty="0" smtClean="0"/>
              <a:t>番目）</a:t>
            </a:r>
          </a:p>
          <a:p>
            <a:pPr eaLnBrk="1" hangingPunct="1"/>
            <a:r>
              <a:rPr lang="ja-JP" altLang="en-US" dirty="0" smtClean="0"/>
              <a:t>中部地区では</a:t>
            </a:r>
            <a:r>
              <a:rPr lang="en-US" altLang="ja-JP" dirty="0" smtClean="0"/>
              <a:t>6</a:t>
            </a:r>
            <a:r>
              <a:rPr lang="ja-JP" altLang="en-US" dirty="0" smtClean="0"/>
              <a:t>番目（現在９市町）</a:t>
            </a:r>
          </a:p>
          <a:p>
            <a:pPr eaLnBrk="1" hangingPunct="1"/>
            <a:r>
              <a:rPr lang="ja-JP" altLang="en-US" dirty="0" smtClean="0"/>
              <a:t>三重県では亀山市についで</a:t>
            </a:r>
            <a:r>
              <a:rPr lang="en-US" altLang="ja-JP" dirty="0" smtClean="0"/>
              <a:t>2</a:t>
            </a:r>
            <a:r>
              <a:rPr lang="ja-JP" altLang="en-US" dirty="0" smtClean="0"/>
              <a:t>番目</a:t>
            </a:r>
          </a:p>
          <a:p>
            <a:pPr eaLnBrk="1" hangingPunct="1">
              <a:buFont typeface="Wingdings" pitchFamily="2" charset="2"/>
              <a:buNone/>
            </a:pPr>
            <a:r>
              <a:rPr lang="ja-JP" altLang="en-US" dirty="0" smtClean="0"/>
              <a:t>　　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P60245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88640"/>
            <a:ext cx="3960440" cy="2969732"/>
          </a:xfrm>
          <a:prstGeom prst="rect">
            <a:avLst/>
          </a:prstGeom>
        </p:spPr>
      </p:pic>
      <p:pic>
        <p:nvPicPr>
          <p:cNvPr id="3" name="図 2" descr="P60245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356992"/>
            <a:ext cx="3888433" cy="2906056"/>
          </a:xfrm>
          <a:prstGeom prst="rect">
            <a:avLst/>
          </a:prstGeom>
        </p:spPr>
      </p:pic>
      <p:sp>
        <p:nvSpPr>
          <p:cNvPr id="4" name="正方形/長方形 19"/>
          <p:cNvSpPr>
            <a:spLocks noChangeArrowheads="1"/>
          </p:cNvSpPr>
          <p:nvPr/>
        </p:nvSpPr>
        <p:spPr bwMode="auto">
          <a:xfrm>
            <a:off x="5724128" y="6309320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b="1" dirty="0" smtClean="0">
                <a:latin typeface="Calibri" pitchFamily="34" charset="0"/>
              </a:rPr>
              <a:t>整備後（Ｈ２９年度事業）</a:t>
            </a:r>
            <a:endParaRPr lang="ja-JP" altLang="en-US" b="1" dirty="0">
              <a:latin typeface="Calibri" pitchFamily="34" charset="0"/>
            </a:endParaRPr>
          </a:p>
        </p:txBody>
      </p:sp>
      <p:pic>
        <p:nvPicPr>
          <p:cNvPr id="5" name="Picture 2" descr="\\N-MEIWA\flsv\部署別\斎宮跡・文化観光課\★文化財・観光用画像(大データは文化財係HD)\さ　坂本古墳\坂本古墳群.bmp"/>
          <p:cNvPicPr>
            <a:picLocks noChangeAspect="1" noChangeArrowheads="1"/>
          </p:cNvPicPr>
          <p:nvPr/>
        </p:nvPicPr>
        <p:blipFill>
          <a:blip r:embed="rId4" cstate="print"/>
          <a:srcRect t="8001" b="8001"/>
          <a:stretch>
            <a:fillRect/>
          </a:stretch>
        </p:blipFill>
        <p:spPr bwMode="auto">
          <a:xfrm>
            <a:off x="395536" y="3140968"/>
            <a:ext cx="4139952" cy="3189189"/>
          </a:xfrm>
          <a:prstGeom prst="rect">
            <a:avLst/>
          </a:prstGeom>
          <a:noFill/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179512" y="476672"/>
            <a:ext cx="7772400" cy="1143000"/>
          </a:xfrm>
        </p:spPr>
        <p:txBody>
          <a:bodyPr/>
          <a:lstStyle/>
          <a:p>
            <a:pPr algn="l"/>
            <a:r>
              <a:rPr lang="en-US" altLang="ja-JP" sz="3600" dirty="0" smtClean="0">
                <a:solidFill>
                  <a:srgbClr val="C00000"/>
                </a:solidFill>
              </a:rPr>
              <a:t>〈</a:t>
            </a:r>
            <a:r>
              <a:rPr lang="ja-JP" altLang="en-US" sz="3600" dirty="0" smtClean="0">
                <a:solidFill>
                  <a:srgbClr val="C00000"/>
                </a:solidFill>
              </a:rPr>
              <a:t>基幹事業</a:t>
            </a:r>
            <a:r>
              <a:rPr lang="en-US" altLang="ja-JP" sz="3600" dirty="0" smtClean="0">
                <a:solidFill>
                  <a:srgbClr val="C00000"/>
                </a:solidFill>
              </a:rPr>
              <a:t>〉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  <p:sp>
        <p:nvSpPr>
          <p:cNvPr id="7" name="タイトル 5"/>
          <p:cNvSpPr txBox="1">
            <a:spLocks/>
          </p:cNvSpPr>
          <p:nvPr/>
        </p:nvSpPr>
        <p:spPr bwMode="auto">
          <a:xfrm>
            <a:off x="179512" y="119675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坂本古墳公園整備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正方形/長方形 19"/>
          <p:cNvSpPr>
            <a:spLocks noChangeArrowheads="1"/>
          </p:cNvSpPr>
          <p:nvPr/>
        </p:nvSpPr>
        <p:spPr bwMode="auto">
          <a:xfrm>
            <a:off x="1907704" y="6309320"/>
            <a:ext cx="881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latin typeface="Calibri" pitchFamily="34" charset="0"/>
              </a:rPr>
              <a:t>整備前</a:t>
            </a:r>
            <a:endParaRPr lang="ja-JP" altLang="en-U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892480" cy="779115"/>
          </a:xfrm>
        </p:spPr>
        <p:txBody>
          <a:bodyPr/>
          <a:lstStyle/>
          <a:p>
            <a:pPr eaLnBrk="1" hangingPunct="1"/>
            <a:r>
              <a:rPr lang="en-US" altLang="ja-JP" sz="3600" dirty="0" smtClean="0">
                <a:solidFill>
                  <a:srgbClr val="C00000"/>
                </a:solidFill>
              </a:rPr>
              <a:t>〈</a:t>
            </a:r>
            <a:r>
              <a:rPr lang="ja-JP" altLang="en-US" sz="3600" dirty="0" smtClean="0">
                <a:solidFill>
                  <a:srgbClr val="C00000"/>
                </a:solidFill>
              </a:rPr>
              <a:t>基幹事業</a:t>
            </a:r>
            <a:r>
              <a:rPr lang="en-US" altLang="ja-JP" sz="3600" dirty="0" smtClean="0">
                <a:solidFill>
                  <a:srgbClr val="C00000"/>
                </a:solidFill>
              </a:rPr>
              <a:t>〉</a:t>
            </a:r>
            <a:r>
              <a:rPr lang="zh-TW" altLang="en-US" sz="3600" dirty="0" smtClean="0">
                <a:solidFill>
                  <a:srgbClr val="C00000"/>
                </a:solidFill>
                <a:latin typeface="ＭＳ ゴシック" pitchFamily="49" charset="-128"/>
                <a:ea typeface="ＭＳ ゴシック" pitchFamily="49" charset="-128"/>
              </a:rPr>
              <a:t>斎宮駅史跡公園口整備事業</a:t>
            </a:r>
            <a:endParaRPr lang="ja-JP" altLang="en-US" sz="3600" dirty="0" smtClean="0">
              <a:solidFill>
                <a:srgbClr val="C00000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pic>
        <p:nvPicPr>
          <p:cNvPr id="56343" name="Picture 31" descr="IMG_76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4176464" cy="313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2" descr="\\ncc-svmw07\a-nakano86$\My Pictures\DSC_3867.jpg"/>
          <p:cNvPicPr>
            <a:picLocks noChangeAspect="1" noChangeArrowheads="1"/>
          </p:cNvPicPr>
          <p:nvPr/>
        </p:nvPicPr>
        <p:blipFill>
          <a:blip r:embed="rId4" cstate="print"/>
          <a:srcRect r="11111"/>
          <a:stretch>
            <a:fillRect/>
          </a:stretch>
        </p:blipFill>
        <p:spPr bwMode="auto">
          <a:xfrm>
            <a:off x="4535488" y="1772816"/>
            <a:ext cx="4608512" cy="2916325"/>
          </a:xfrm>
          <a:prstGeom prst="rect">
            <a:avLst/>
          </a:prstGeom>
          <a:noFill/>
        </p:spPr>
      </p:pic>
      <p:sp>
        <p:nvSpPr>
          <p:cNvPr id="7" name="正方形/長方形 19"/>
          <p:cNvSpPr>
            <a:spLocks noChangeArrowheads="1"/>
          </p:cNvSpPr>
          <p:nvPr/>
        </p:nvSpPr>
        <p:spPr bwMode="auto">
          <a:xfrm>
            <a:off x="1763688" y="4941168"/>
            <a:ext cx="881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latin typeface="Calibri" pitchFamily="34" charset="0"/>
              </a:rPr>
              <a:t>整備前</a:t>
            </a:r>
            <a:endParaRPr lang="ja-JP" altLang="en-US" b="1" dirty="0">
              <a:latin typeface="Calibri" pitchFamily="34" charset="0"/>
            </a:endParaRPr>
          </a:p>
        </p:txBody>
      </p:sp>
      <p:sp>
        <p:nvSpPr>
          <p:cNvPr id="8" name="正方形/長方形 19"/>
          <p:cNvSpPr>
            <a:spLocks noChangeArrowheads="1"/>
          </p:cNvSpPr>
          <p:nvPr/>
        </p:nvSpPr>
        <p:spPr bwMode="auto">
          <a:xfrm>
            <a:off x="5220072" y="5013176"/>
            <a:ext cx="2898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latin typeface="Calibri" pitchFamily="34" charset="0"/>
              </a:rPr>
              <a:t>整備後　（平成</a:t>
            </a:r>
            <a:r>
              <a:rPr lang="en-US" altLang="ja-JP" b="1" dirty="0" smtClean="0">
                <a:latin typeface="Calibri" pitchFamily="34" charset="0"/>
              </a:rPr>
              <a:t>26</a:t>
            </a:r>
            <a:r>
              <a:rPr lang="ja-JP" altLang="en-US" b="1" dirty="0" smtClean="0">
                <a:latin typeface="Calibri" pitchFamily="34" charset="0"/>
              </a:rPr>
              <a:t>年度事業）</a:t>
            </a:r>
            <a:endParaRPr lang="ja-JP" altLang="en-U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タイトル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ja-JP" sz="3600" dirty="0" smtClean="0">
                <a:solidFill>
                  <a:srgbClr val="C00000"/>
                </a:solidFill>
              </a:rPr>
              <a:t>〈</a:t>
            </a:r>
            <a:r>
              <a:rPr lang="ja-JP" altLang="en-US" sz="3600" dirty="0" smtClean="0">
                <a:solidFill>
                  <a:srgbClr val="C00000"/>
                </a:solidFill>
              </a:rPr>
              <a:t>基幹事業</a:t>
            </a:r>
            <a:r>
              <a:rPr lang="en-US" altLang="ja-JP" sz="3600" dirty="0" smtClean="0">
                <a:solidFill>
                  <a:srgbClr val="C00000"/>
                </a:solidFill>
              </a:rPr>
              <a:t>〉</a:t>
            </a:r>
            <a:r>
              <a:rPr lang="ja-JP" altLang="en-US" sz="3600" dirty="0" smtClean="0">
                <a:solidFill>
                  <a:srgbClr val="C00000"/>
                </a:solidFill>
              </a:rPr>
              <a:t>散策道整備①（斎宮坂本線）</a:t>
            </a:r>
          </a:p>
        </p:txBody>
      </p:sp>
      <p:pic>
        <p:nvPicPr>
          <p:cNvPr id="55310" name="Picture 8" descr="IMGP4107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51520" y="1772816"/>
            <a:ext cx="415269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図 16" descr="IMG_04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772816"/>
            <a:ext cx="4307971" cy="3230978"/>
          </a:xfrm>
          <a:prstGeom prst="rect">
            <a:avLst/>
          </a:prstGeom>
        </p:spPr>
      </p:pic>
      <p:sp>
        <p:nvSpPr>
          <p:cNvPr id="18" name="正方形/長方形 19"/>
          <p:cNvSpPr>
            <a:spLocks noChangeArrowheads="1"/>
          </p:cNvSpPr>
          <p:nvPr/>
        </p:nvSpPr>
        <p:spPr bwMode="auto">
          <a:xfrm>
            <a:off x="1619672" y="5085184"/>
            <a:ext cx="881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latin typeface="Calibri" pitchFamily="34" charset="0"/>
              </a:rPr>
              <a:t>整備前</a:t>
            </a:r>
            <a:endParaRPr lang="ja-JP" altLang="en-US" b="1" dirty="0">
              <a:latin typeface="Calibri" pitchFamily="34" charset="0"/>
            </a:endParaRPr>
          </a:p>
        </p:txBody>
      </p:sp>
      <p:sp>
        <p:nvSpPr>
          <p:cNvPr id="19" name="正方形/長方形 19"/>
          <p:cNvSpPr>
            <a:spLocks noChangeArrowheads="1"/>
          </p:cNvSpPr>
          <p:nvPr/>
        </p:nvSpPr>
        <p:spPr bwMode="auto">
          <a:xfrm>
            <a:off x="5652120" y="5157192"/>
            <a:ext cx="28280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latin typeface="Calibri" pitchFamily="34" charset="0"/>
              </a:rPr>
              <a:t>整備後（平成２７年度事業）</a:t>
            </a:r>
            <a:endParaRPr lang="ja-JP" altLang="en-U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IMG_08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348880"/>
            <a:ext cx="4211960" cy="3158970"/>
          </a:xfrm>
          <a:prstGeom prst="rect">
            <a:avLst/>
          </a:prstGeom>
        </p:spPr>
      </p:pic>
      <p:pic>
        <p:nvPicPr>
          <p:cNvPr id="3" name="図 2" descr="P60345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348880"/>
            <a:ext cx="4320478" cy="324036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01613"/>
            <a:ext cx="9086850" cy="1143000"/>
          </a:xfrm>
        </p:spPr>
        <p:txBody>
          <a:bodyPr/>
          <a:lstStyle/>
          <a:p>
            <a:r>
              <a:rPr lang="en-US" altLang="ja-JP" sz="3600" dirty="0" smtClean="0">
                <a:solidFill>
                  <a:srgbClr val="C00000"/>
                </a:solidFill>
              </a:rPr>
              <a:t>〈</a:t>
            </a:r>
            <a:r>
              <a:rPr lang="ja-JP" altLang="en-US" sz="3600" dirty="0" smtClean="0">
                <a:solidFill>
                  <a:srgbClr val="C00000"/>
                </a:solidFill>
              </a:rPr>
              <a:t>基幹事業</a:t>
            </a:r>
            <a:r>
              <a:rPr lang="en-US" altLang="ja-JP" sz="3600" dirty="0" smtClean="0">
                <a:solidFill>
                  <a:srgbClr val="C00000"/>
                </a:solidFill>
              </a:rPr>
              <a:t>〉</a:t>
            </a:r>
            <a:r>
              <a:rPr lang="ja-JP" altLang="en-US" sz="3600" dirty="0" smtClean="0">
                <a:solidFill>
                  <a:srgbClr val="C00000"/>
                </a:solidFill>
              </a:rPr>
              <a:t>園</a:t>
            </a:r>
            <a:r>
              <a:rPr lang="ja-JP" altLang="en-US" sz="3600" dirty="0" smtClean="0">
                <a:solidFill>
                  <a:srgbClr val="C00000"/>
                </a:solidFill>
                <a:latin typeface="ＭＳ Ｐゴシック" pitchFamily="50" charset="-128"/>
              </a:rPr>
              <a:t>路（ロマン広場散策道）の整備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  <p:sp>
        <p:nvSpPr>
          <p:cNvPr id="5" name="正方形/長方形 19"/>
          <p:cNvSpPr>
            <a:spLocks noChangeArrowheads="1"/>
          </p:cNvSpPr>
          <p:nvPr/>
        </p:nvSpPr>
        <p:spPr bwMode="auto">
          <a:xfrm>
            <a:off x="1763688" y="5733256"/>
            <a:ext cx="881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latin typeface="Calibri" pitchFamily="34" charset="0"/>
              </a:rPr>
              <a:t>整備前</a:t>
            </a:r>
            <a:endParaRPr lang="ja-JP" altLang="en-US" b="1" dirty="0">
              <a:latin typeface="Calibri" pitchFamily="34" charset="0"/>
            </a:endParaRPr>
          </a:p>
        </p:txBody>
      </p:sp>
      <p:sp>
        <p:nvSpPr>
          <p:cNvPr id="6" name="正方形/長方形 19"/>
          <p:cNvSpPr>
            <a:spLocks noChangeArrowheads="1"/>
          </p:cNvSpPr>
          <p:nvPr/>
        </p:nvSpPr>
        <p:spPr bwMode="auto">
          <a:xfrm>
            <a:off x="5436096" y="5733256"/>
            <a:ext cx="2783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latin typeface="Calibri" pitchFamily="34" charset="0"/>
              </a:rPr>
              <a:t>整備後</a:t>
            </a:r>
            <a:r>
              <a:rPr lang="en-US" altLang="ja-JP" b="1" dirty="0" smtClean="0">
                <a:latin typeface="Calibri" pitchFamily="34" charset="0"/>
              </a:rPr>
              <a:t>(</a:t>
            </a:r>
            <a:r>
              <a:rPr lang="ja-JP" altLang="en-US" b="1" dirty="0" smtClean="0">
                <a:latin typeface="Calibri" pitchFamily="34" charset="0"/>
              </a:rPr>
              <a:t>平成２８年度事業）</a:t>
            </a:r>
            <a:endParaRPr lang="ja-JP" altLang="en-U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タイトル 1"/>
          <p:cNvSpPr>
            <a:spLocks noGrp="1"/>
          </p:cNvSpPr>
          <p:nvPr>
            <p:ph type="title" idx="4294967295"/>
          </p:nvPr>
        </p:nvSpPr>
        <p:spPr>
          <a:xfrm>
            <a:off x="179512" y="260648"/>
            <a:ext cx="8964488" cy="648370"/>
          </a:xfrm>
        </p:spPr>
        <p:txBody>
          <a:bodyPr/>
          <a:lstStyle/>
          <a:p>
            <a:pPr eaLnBrk="1" hangingPunct="1"/>
            <a:r>
              <a:rPr lang="en-US" altLang="ja-JP" sz="3600" dirty="0" smtClean="0">
                <a:solidFill>
                  <a:srgbClr val="C00000"/>
                </a:solidFill>
              </a:rPr>
              <a:t>〈</a:t>
            </a:r>
            <a:r>
              <a:rPr lang="ja-JP" altLang="en-US" sz="3600" dirty="0" smtClean="0">
                <a:solidFill>
                  <a:srgbClr val="C00000"/>
                </a:solidFill>
              </a:rPr>
              <a:t>基幹事業</a:t>
            </a:r>
            <a:r>
              <a:rPr lang="en-US" altLang="ja-JP" sz="3600" dirty="0" smtClean="0">
                <a:solidFill>
                  <a:srgbClr val="C00000"/>
                </a:solidFill>
              </a:rPr>
              <a:t>〉</a:t>
            </a:r>
            <a:r>
              <a:rPr lang="ja-JP" altLang="en-US" sz="3600" dirty="0" smtClean="0">
                <a:solidFill>
                  <a:srgbClr val="C00000"/>
                </a:solidFill>
                <a:latin typeface="ＭＳ Ｐゴシック" pitchFamily="50" charset="-128"/>
              </a:rPr>
              <a:t>園路（ロマン広場散策道）の整備</a:t>
            </a:r>
            <a:endParaRPr lang="ja-JP" altLang="en-US" sz="3600" dirty="0" smtClean="0">
              <a:solidFill>
                <a:srgbClr val="C00000"/>
              </a:solidFill>
            </a:endParaRPr>
          </a:p>
        </p:txBody>
      </p:sp>
      <p:sp>
        <p:nvSpPr>
          <p:cNvPr id="10" name="正方形/長方形 19"/>
          <p:cNvSpPr>
            <a:spLocks noChangeArrowheads="1"/>
          </p:cNvSpPr>
          <p:nvPr/>
        </p:nvSpPr>
        <p:spPr bwMode="auto">
          <a:xfrm>
            <a:off x="1835696" y="5229200"/>
            <a:ext cx="881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latin typeface="Calibri" pitchFamily="34" charset="0"/>
              </a:rPr>
              <a:t>整備前</a:t>
            </a:r>
            <a:endParaRPr lang="ja-JP" altLang="en-US" b="1" dirty="0">
              <a:latin typeface="Calibri" pitchFamily="34" charset="0"/>
            </a:endParaRPr>
          </a:p>
        </p:txBody>
      </p:sp>
      <p:sp>
        <p:nvSpPr>
          <p:cNvPr id="11" name="正方形/長方形 19"/>
          <p:cNvSpPr>
            <a:spLocks noChangeArrowheads="1"/>
          </p:cNvSpPr>
          <p:nvPr/>
        </p:nvSpPr>
        <p:spPr bwMode="auto">
          <a:xfrm>
            <a:off x="5220072" y="5301208"/>
            <a:ext cx="3377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latin typeface="Calibri" pitchFamily="34" charset="0"/>
              </a:rPr>
              <a:t>整備後（平成２６～２７年度事業）</a:t>
            </a:r>
            <a:endParaRPr lang="ja-JP" altLang="en-US" b="1" dirty="0">
              <a:latin typeface="Calibri" pitchFamily="34" charset="0"/>
            </a:endParaRPr>
          </a:p>
        </p:txBody>
      </p:sp>
      <p:pic>
        <p:nvPicPr>
          <p:cNvPr id="9" name="図 8" descr="IMG_04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72816"/>
            <a:ext cx="4416490" cy="3312368"/>
          </a:xfrm>
          <a:prstGeom prst="rect">
            <a:avLst/>
          </a:prstGeom>
        </p:spPr>
      </p:pic>
      <p:pic>
        <p:nvPicPr>
          <p:cNvPr id="59396" name="Picture 178" descr="P1000484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179512" y="1916832"/>
            <a:ext cx="421814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タイトル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820150" cy="777875"/>
          </a:xfrm>
        </p:spPr>
        <p:txBody>
          <a:bodyPr/>
          <a:lstStyle/>
          <a:p>
            <a:pPr eaLnBrk="1" hangingPunct="1"/>
            <a:r>
              <a:rPr lang="en-US" altLang="ja-JP" sz="3600" dirty="0" smtClean="0">
                <a:solidFill>
                  <a:srgbClr val="C00000"/>
                </a:solidFill>
              </a:rPr>
              <a:t>〈</a:t>
            </a:r>
            <a:r>
              <a:rPr lang="ja-JP" altLang="en-US" sz="3600" dirty="0" smtClean="0">
                <a:solidFill>
                  <a:srgbClr val="C00000"/>
                </a:solidFill>
              </a:rPr>
              <a:t>基幹事業</a:t>
            </a:r>
            <a:r>
              <a:rPr lang="en-US" altLang="ja-JP" sz="3600" dirty="0" smtClean="0">
                <a:solidFill>
                  <a:srgbClr val="C00000"/>
                </a:solidFill>
              </a:rPr>
              <a:t>〉</a:t>
            </a:r>
            <a:r>
              <a:rPr lang="ja-JP" altLang="en-US" sz="3600" dirty="0" smtClean="0">
                <a:solidFill>
                  <a:srgbClr val="C00000"/>
                </a:solidFill>
              </a:rPr>
              <a:t>情報板整備（計画区域内全域）</a:t>
            </a:r>
          </a:p>
        </p:txBody>
      </p:sp>
      <p:pic>
        <p:nvPicPr>
          <p:cNvPr id="64515" name="Picture 7" descr="画像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39" t="3741" r="4398" b="929"/>
          <a:stretch>
            <a:fillRect/>
          </a:stretch>
        </p:blipFill>
        <p:spPr bwMode="auto">
          <a:xfrm>
            <a:off x="0" y="1773238"/>
            <a:ext cx="5562600" cy="4867275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4516" name="Oval 14"/>
          <p:cNvSpPr>
            <a:spLocks noChangeAspect="1" noChangeArrowheads="1"/>
          </p:cNvSpPr>
          <p:nvPr/>
        </p:nvSpPr>
        <p:spPr bwMode="auto">
          <a:xfrm>
            <a:off x="3238500" y="5554663"/>
            <a:ext cx="142875" cy="142875"/>
          </a:xfrm>
          <a:prstGeom prst="ellipse">
            <a:avLst/>
          </a:prstGeom>
          <a:solidFill>
            <a:srgbClr val="0000FF">
              <a:alpha val="39999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4517" name="Text Box 15"/>
          <p:cNvSpPr txBox="1">
            <a:spLocks noChangeArrowheads="1"/>
          </p:cNvSpPr>
          <p:nvPr/>
        </p:nvSpPr>
        <p:spPr bwMode="auto">
          <a:xfrm>
            <a:off x="3003550" y="5808663"/>
            <a:ext cx="384175" cy="1873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8288" tIns="18288" rIns="18288" bIns="18288" anchor="ctr">
            <a:spAutoFit/>
          </a:bodyPr>
          <a:lstStyle/>
          <a:p>
            <a:pPr algn="ctr"/>
            <a:r>
              <a:rPr lang="ja-JP" altLang="en-US" sz="900" b="1">
                <a:solidFill>
                  <a:srgbClr val="0000FF"/>
                </a:solidFill>
                <a:latin typeface="ＭＳ Ｐゴシック" pitchFamily="50" charset="-128"/>
              </a:rPr>
              <a:t>斎宮駅</a:t>
            </a:r>
          </a:p>
        </p:txBody>
      </p:sp>
      <p:sp>
        <p:nvSpPr>
          <p:cNvPr id="64518" name="Text Box 16"/>
          <p:cNvSpPr txBox="1">
            <a:spLocks noChangeArrowheads="1"/>
          </p:cNvSpPr>
          <p:nvPr/>
        </p:nvSpPr>
        <p:spPr bwMode="auto">
          <a:xfrm>
            <a:off x="2649538" y="5360988"/>
            <a:ext cx="1282700" cy="1873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8288" tIns="18288" rIns="18288" bIns="18288" anchor="ctr">
            <a:spAutoFit/>
          </a:bodyPr>
          <a:lstStyle/>
          <a:p>
            <a:pPr algn="ctr"/>
            <a:r>
              <a:rPr lang="ja-JP" altLang="en-US" sz="900" b="1">
                <a:solidFill>
                  <a:srgbClr val="0000FF"/>
                </a:solidFill>
                <a:latin typeface="ＭＳ Ｐゴシック" pitchFamily="50" charset="-128"/>
              </a:rPr>
              <a:t>いつきのみや歴史体験館</a:t>
            </a:r>
          </a:p>
        </p:txBody>
      </p:sp>
      <p:sp>
        <p:nvSpPr>
          <p:cNvPr id="64519" name="Oval 17"/>
          <p:cNvSpPr>
            <a:spLocks noChangeAspect="1" noChangeArrowheads="1"/>
          </p:cNvSpPr>
          <p:nvPr/>
        </p:nvSpPr>
        <p:spPr bwMode="auto">
          <a:xfrm>
            <a:off x="2028825" y="4545013"/>
            <a:ext cx="142875" cy="142875"/>
          </a:xfrm>
          <a:prstGeom prst="ellipse">
            <a:avLst/>
          </a:prstGeom>
          <a:solidFill>
            <a:srgbClr val="0000FF">
              <a:alpha val="39999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4520" name="Text Box 18"/>
          <p:cNvSpPr txBox="1">
            <a:spLocks noChangeArrowheads="1"/>
          </p:cNvSpPr>
          <p:nvPr/>
        </p:nvSpPr>
        <p:spPr bwMode="auto">
          <a:xfrm>
            <a:off x="1695450" y="4713288"/>
            <a:ext cx="847725" cy="1873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8288" tIns="18288" rIns="18288" bIns="18288" anchor="ctr">
            <a:spAutoFit/>
          </a:bodyPr>
          <a:lstStyle/>
          <a:p>
            <a:pPr algn="ctr"/>
            <a:r>
              <a:rPr lang="ja-JP" altLang="en-US" sz="900" b="1">
                <a:solidFill>
                  <a:srgbClr val="0000FF"/>
                </a:solidFill>
                <a:latin typeface="ＭＳ Ｐゴシック" pitchFamily="50" charset="-128"/>
              </a:rPr>
              <a:t>斎宮歴史博物館</a:t>
            </a:r>
          </a:p>
        </p:txBody>
      </p:sp>
      <p:sp>
        <p:nvSpPr>
          <p:cNvPr id="64521" name="Text Box 20"/>
          <p:cNvSpPr txBox="1">
            <a:spLocks noChangeArrowheads="1"/>
          </p:cNvSpPr>
          <p:nvPr/>
        </p:nvSpPr>
        <p:spPr bwMode="auto">
          <a:xfrm>
            <a:off x="1798638" y="4208463"/>
            <a:ext cx="269875" cy="1873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8288" tIns="18288" rIns="18288" bIns="18288" anchor="ctr">
            <a:spAutoFit/>
          </a:bodyPr>
          <a:lstStyle/>
          <a:p>
            <a:pPr algn="ctr"/>
            <a:r>
              <a:rPr lang="ja-JP" altLang="en-US" sz="900" b="1">
                <a:solidFill>
                  <a:srgbClr val="0000FF"/>
                </a:solidFill>
                <a:latin typeface="ＭＳ Ｐゴシック" pitchFamily="50" charset="-128"/>
              </a:rPr>
              <a:t>祓川</a:t>
            </a:r>
          </a:p>
        </p:txBody>
      </p:sp>
      <p:sp>
        <p:nvSpPr>
          <p:cNvPr id="64522" name="Oval 22"/>
          <p:cNvSpPr>
            <a:spLocks noChangeAspect="1" noChangeArrowheads="1"/>
          </p:cNvSpPr>
          <p:nvPr/>
        </p:nvSpPr>
        <p:spPr bwMode="auto">
          <a:xfrm>
            <a:off x="4648200" y="3402013"/>
            <a:ext cx="142875" cy="142875"/>
          </a:xfrm>
          <a:prstGeom prst="ellipse">
            <a:avLst/>
          </a:prstGeom>
          <a:solidFill>
            <a:srgbClr val="0000FF">
              <a:alpha val="39999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4523" name="Text Box 23"/>
          <p:cNvSpPr txBox="1">
            <a:spLocks noChangeArrowheads="1"/>
          </p:cNvSpPr>
          <p:nvPr/>
        </p:nvSpPr>
        <p:spPr bwMode="auto">
          <a:xfrm>
            <a:off x="4421188" y="3579813"/>
            <a:ext cx="615950" cy="1873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8288" tIns="18288" rIns="18288" bIns="18288" anchor="ctr">
            <a:spAutoFit/>
          </a:bodyPr>
          <a:lstStyle/>
          <a:p>
            <a:pPr algn="ctr"/>
            <a:r>
              <a:rPr lang="ja-JP" altLang="en-US" sz="900" b="1">
                <a:solidFill>
                  <a:srgbClr val="0000FF"/>
                </a:solidFill>
                <a:latin typeface="ＭＳ Ｐゴシック" pitchFamily="50" charset="-128"/>
              </a:rPr>
              <a:t>明和町役場</a:t>
            </a:r>
          </a:p>
        </p:txBody>
      </p:sp>
      <p:sp>
        <p:nvSpPr>
          <p:cNvPr id="64524" name="Oval 24"/>
          <p:cNvSpPr>
            <a:spLocks noChangeAspect="1" noChangeArrowheads="1"/>
          </p:cNvSpPr>
          <p:nvPr/>
        </p:nvSpPr>
        <p:spPr bwMode="auto">
          <a:xfrm>
            <a:off x="438150" y="4983163"/>
            <a:ext cx="142875" cy="142875"/>
          </a:xfrm>
          <a:prstGeom prst="ellipse">
            <a:avLst/>
          </a:prstGeom>
          <a:solidFill>
            <a:srgbClr val="0000FF">
              <a:alpha val="39999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4525" name="Text Box 25"/>
          <p:cNvSpPr txBox="1">
            <a:spLocks noChangeArrowheads="1"/>
          </p:cNvSpPr>
          <p:nvPr/>
        </p:nvSpPr>
        <p:spPr bwMode="auto">
          <a:xfrm>
            <a:off x="136525" y="5132388"/>
            <a:ext cx="384175" cy="1873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8288" tIns="18288" rIns="18288" bIns="18288" anchor="ctr">
            <a:spAutoFit/>
          </a:bodyPr>
          <a:lstStyle/>
          <a:p>
            <a:pPr algn="ctr"/>
            <a:r>
              <a:rPr lang="ja-JP" altLang="en-US" sz="900" b="1">
                <a:solidFill>
                  <a:srgbClr val="0000FF"/>
                </a:solidFill>
                <a:latin typeface="ＭＳ Ｐゴシック" pitchFamily="50" charset="-128"/>
              </a:rPr>
              <a:t>漕代駅</a:t>
            </a:r>
          </a:p>
        </p:txBody>
      </p:sp>
      <p:sp>
        <p:nvSpPr>
          <p:cNvPr id="64526" name="Freeform 8"/>
          <p:cNvSpPr>
            <a:spLocks noChangeAspect="1"/>
          </p:cNvSpPr>
          <p:nvPr/>
        </p:nvSpPr>
        <p:spPr bwMode="auto">
          <a:xfrm>
            <a:off x="523875" y="1992313"/>
            <a:ext cx="4324350" cy="4352925"/>
          </a:xfrm>
          <a:custGeom>
            <a:avLst/>
            <a:gdLst>
              <a:gd name="T0" fmla="*/ 0 w 454"/>
              <a:gd name="T1" fmla="*/ 2147483647 h 457"/>
              <a:gd name="T2" fmla="*/ 2147483647 w 454"/>
              <a:gd name="T3" fmla="*/ 2147483647 h 457"/>
              <a:gd name="T4" fmla="*/ 2147483647 w 454"/>
              <a:gd name="T5" fmla="*/ 2147483647 h 457"/>
              <a:gd name="T6" fmla="*/ 2147483647 w 454"/>
              <a:gd name="T7" fmla="*/ 2147483647 h 457"/>
              <a:gd name="T8" fmla="*/ 2147483647 w 454"/>
              <a:gd name="T9" fmla="*/ 2147483647 h 457"/>
              <a:gd name="T10" fmla="*/ 2147483647 w 454"/>
              <a:gd name="T11" fmla="*/ 2147483647 h 457"/>
              <a:gd name="T12" fmla="*/ 2147483647 w 454"/>
              <a:gd name="T13" fmla="*/ 2147483647 h 457"/>
              <a:gd name="T14" fmla="*/ 2147483647 w 454"/>
              <a:gd name="T15" fmla="*/ 2147483647 h 457"/>
              <a:gd name="T16" fmla="*/ 2147483647 w 454"/>
              <a:gd name="T17" fmla="*/ 2147483647 h 457"/>
              <a:gd name="T18" fmla="*/ 2147483647 w 454"/>
              <a:gd name="T19" fmla="*/ 2147483647 h 457"/>
              <a:gd name="T20" fmla="*/ 2147483647 w 454"/>
              <a:gd name="T21" fmla="*/ 2147483647 h 457"/>
              <a:gd name="T22" fmla="*/ 2147483647 w 454"/>
              <a:gd name="T23" fmla="*/ 2147483647 h 457"/>
              <a:gd name="T24" fmla="*/ 2147483647 w 454"/>
              <a:gd name="T25" fmla="*/ 2147483647 h 457"/>
              <a:gd name="T26" fmla="*/ 2147483647 w 454"/>
              <a:gd name="T27" fmla="*/ 2147483647 h 457"/>
              <a:gd name="T28" fmla="*/ 2147483647 w 454"/>
              <a:gd name="T29" fmla="*/ 2147483647 h 457"/>
              <a:gd name="T30" fmla="*/ 2147483647 w 454"/>
              <a:gd name="T31" fmla="*/ 2147483647 h 457"/>
              <a:gd name="T32" fmla="*/ 2147483647 w 454"/>
              <a:gd name="T33" fmla="*/ 2147483647 h 457"/>
              <a:gd name="T34" fmla="*/ 2147483647 w 454"/>
              <a:gd name="T35" fmla="*/ 2147483647 h 457"/>
              <a:gd name="T36" fmla="*/ 2147483647 w 454"/>
              <a:gd name="T37" fmla="*/ 2147483647 h 457"/>
              <a:gd name="T38" fmla="*/ 2147483647 w 454"/>
              <a:gd name="T39" fmla="*/ 2147483647 h 457"/>
              <a:gd name="T40" fmla="*/ 2147483647 w 454"/>
              <a:gd name="T41" fmla="*/ 2147483647 h 457"/>
              <a:gd name="T42" fmla="*/ 2147483647 w 454"/>
              <a:gd name="T43" fmla="*/ 2147483647 h 457"/>
              <a:gd name="T44" fmla="*/ 2147483647 w 454"/>
              <a:gd name="T45" fmla="*/ 2147483647 h 457"/>
              <a:gd name="T46" fmla="*/ 2147483647 w 454"/>
              <a:gd name="T47" fmla="*/ 2147483647 h 457"/>
              <a:gd name="T48" fmla="*/ 2147483647 w 454"/>
              <a:gd name="T49" fmla="*/ 2147483647 h 457"/>
              <a:gd name="T50" fmla="*/ 2147483647 w 454"/>
              <a:gd name="T51" fmla="*/ 2147483647 h 457"/>
              <a:gd name="T52" fmla="*/ 2147483647 w 454"/>
              <a:gd name="T53" fmla="*/ 2147483647 h 457"/>
              <a:gd name="T54" fmla="*/ 2147483647 w 454"/>
              <a:gd name="T55" fmla="*/ 2147483647 h 457"/>
              <a:gd name="T56" fmla="*/ 2147483647 w 454"/>
              <a:gd name="T57" fmla="*/ 2147483647 h 457"/>
              <a:gd name="T58" fmla="*/ 2147483647 w 454"/>
              <a:gd name="T59" fmla="*/ 0 h 457"/>
              <a:gd name="T60" fmla="*/ 2147483647 w 454"/>
              <a:gd name="T61" fmla="*/ 2147483647 h 457"/>
              <a:gd name="T62" fmla="*/ 2147483647 w 454"/>
              <a:gd name="T63" fmla="*/ 2147483647 h 457"/>
              <a:gd name="T64" fmla="*/ 2147483647 w 454"/>
              <a:gd name="T65" fmla="*/ 2147483647 h 457"/>
              <a:gd name="T66" fmla="*/ 2147483647 w 454"/>
              <a:gd name="T67" fmla="*/ 2147483647 h 457"/>
              <a:gd name="T68" fmla="*/ 2147483647 w 454"/>
              <a:gd name="T69" fmla="*/ 2147483647 h 457"/>
              <a:gd name="T70" fmla="*/ 2147483647 w 454"/>
              <a:gd name="T71" fmla="*/ 2147483647 h 457"/>
              <a:gd name="T72" fmla="*/ 2147483647 w 454"/>
              <a:gd name="T73" fmla="*/ 2147483647 h 457"/>
              <a:gd name="T74" fmla="*/ 2147483647 w 454"/>
              <a:gd name="T75" fmla="*/ 2147483647 h 457"/>
              <a:gd name="T76" fmla="*/ 2147483647 w 454"/>
              <a:gd name="T77" fmla="*/ 2147483647 h 457"/>
              <a:gd name="T78" fmla="*/ 2147483647 w 454"/>
              <a:gd name="T79" fmla="*/ 2147483647 h 457"/>
              <a:gd name="T80" fmla="*/ 2147483647 w 454"/>
              <a:gd name="T81" fmla="*/ 2147483647 h 457"/>
              <a:gd name="T82" fmla="*/ 2147483647 w 454"/>
              <a:gd name="T83" fmla="*/ 2147483647 h 457"/>
              <a:gd name="T84" fmla="*/ 2147483647 w 454"/>
              <a:gd name="T85" fmla="*/ 2147483647 h 457"/>
              <a:gd name="T86" fmla="*/ 2147483647 w 454"/>
              <a:gd name="T87" fmla="*/ 2147483647 h 457"/>
              <a:gd name="T88" fmla="*/ 2147483647 w 454"/>
              <a:gd name="T89" fmla="*/ 2147483647 h 457"/>
              <a:gd name="T90" fmla="*/ 2147483647 w 454"/>
              <a:gd name="T91" fmla="*/ 2147483647 h 457"/>
              <a:gd name="T92" fmla="*/ 2147483647 w 454"/>
              <a:gd name="T93" fmla="*/ 2147483647 h 457"/>
              <a:gd name="T94" fmla="*/ 2147483647 w 454"/>
              <a:gd name="T95" fmla="*/ 2147483647 h 457"/>
              <a:gd name="T96" fmla="*/ 2147483647 w 454"/>
              <a:gd name="T97" fmla="*/ 2147483647 h 457"/>
              <a:gd name="T98" fmla="*/ 2147483647 w 454"/>
              <a:gd name="T99" fmla="*/ 2147483647 h 457"/>
              <a:gd name="T100" fmla="*/ 2147483647 w 454"/>
              <a:gd name="T101" fmla="*/ 2147483647 h 457"/>
              <a:gd name="T102" fmla="*/ 2147483647 w 454"/>
              <a:gd name="T103" fmla="*/ 2147483647 h 457"/>
              <a:gd name="T104" fmla="*/ 2147483647 w 454"/>
              <a:gd name="T105" fmla="*/ 2147483647 h 457"/>
              <a:gd name="T106" fmla="*/ 2147483647 w 454"/>
              <a:gd name="T107" fmla="*/ 2147483647 h 457"/>
              <a:gd name="T108" fmla="*/ 2147483647 w 454"/>
              <a:gd name="T109" fmla="*/ 2147483647 h 457"/>
              <a:gd name="T110" fmla="*/ 2147483647 w 454"/>
              <a:gd name="T111" fmla="*/ 2147483647 h 457"/>
              <a:gd name="T112" fmla="*/ 2147483647 w 454"/>
              <a:gd name="T113" fmla="*/ 2147483647 h 457"/>
              <a:gd name="T114" fmla="*/ 2147483647 w 454"/>
              <a:gd name="T115" fmla="*/ 2147483647 h 457"/>
              <a:gd name="T116" fmla="*/ 2147483647 w 454"/>
              <a:gd name="T117" fmla="*/ 2147483647 h 457"/>
              <a:gd name="T118" fmla="*/ 2147483647 w 454"/>
              <a:gd name="T119" fmla="*/ 2147483647 h 457"/>
              <a:gd name="T120" fmla="*/ 2147483647 w 454"/>
              <a:gd name="T121" fmla="*/ 2147483647 h 45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54"/>
              <a:gd name="T184" fmla="*/ 0 h 457"/>
              <a:gd name="T185" fmla="*/ 454 w 454"/>
              <a:gd name="T186" fmla="*/ 457 h 45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54" h="457">
                <a:moveTo>
                  <a:pt x="4" y="346"/>
                </a:moveTo>
                <a:lnTo>
                  <a:pt x="0" y="342"/>
                </a:lnTo>
                <a:lnTo>
                  <a:pt x="4" y="330"/>
                </a:lnTo>
                <a:lnTo>
                  <a:pt x="6" y="320"/>
                </a:lnTo>
                <a:lnTo>
                  <a:pt x="11" y="314"/>
                </a:lnTo>
                <a:lnTo>
                  <a:pt x="25" y="286"/>
                </a:lnTo>
                <a:lnTo>
                  <a:pt x="25" y="279"/>
                </a:lnTo>
                <a:lnTo>
                  <a:pt x="28" y="274"/>
                </a:lnTo>
                <a:lnTo>
                  <a:pt x="43" y="258"/>
                </a:lnTo>
                <a:lnTo>
                  <a:pt x="47" y="246"/>
                </a:lnTo>
                <a:lnTo>
                  <a:pt x="87" y="258"/>
                </a:lnTo>
                <a:lnTo>
                  <a:pt x="79" y="282"/>
                </a:lnTo>
                <a:lnTo>
                  <a:pt x="76" y="288"/>
                </a:lnTo>
                <a:lnTo>
                  <a:pt x="74" y="297"/>
                </a:lnTo>
                <a:lnTo>
                  <a:pt x="68" y="300"/>
                </a:lnTo>
                <a:lnTo>
                  <a:pt x="70" y="303"/>
                </a:lnTo>
                <a:lnTo>
                  <a:pt x="85" y="301"/>
                </a:lnTo>
                <a:lnTo>
                  <a:pt x="91" y="300"/>
                </a:lnTo>
                <a:lnTo>
                  <a:pt x="95" y="298"/>
                </a:lnTo>
                <a:lnTo>
                  <a:pt x="97" y="295"/>
                </a:lnTo>
                <a:lnTo>
                  <a:pt x="100" y="289"/>
                </a:lnTo>
                <a:lnTo>
                  <a:pt x="102" y="279"/>
                </a:lnTo>
                <a:lnTo>
                  <a:pt x="106" y="274"/>
                </a:lnTo>
                <a:lnTo>
                  <a:pt x="118" y="261"/>
                </a:lnTo>
                <a:lnTo>
                  <a:pt x="121" y="255"/>
                </a:lnTo>
                <a:lnTo>
                  <a:pt x="123" y="246"/>
                </a:lnTo>
                <a:lnTo>
                  <a:pt x="122" y="235"/>
                </a:lnTo>
                <a:lnTo>
                  <a:pt x="117" y="219"/>
                </a:lnTo>
                <a:lnTo>
                  <a:pt x="114" y="203"/>
                </a:lnTo>
                <a:lnTo>
                  <a:pt x="137" y="211"/>
                </a:lnTo>
                <a:lnTo>
                  <a:pt x="142" y="215"/>
                </a:lnTo>
                <a:lnTo>
                  <a:pt x="145" y="215"/>
                </a:lnTo>
                <a:lnTo>
                  <a:pt x="154" y="218"/>
                </a:lnTo>
                <a:lnTo>
                  <a:pt x="158" y="211"/>
                </a:lnTo>
                <a:lnTo>
                  <a:pt x="166" y="215"/>
                </a:lnTo>
                <a:lnTo>
                  <a:pt x="188" y="217"/>
                </a:lnTo>
                <a:lnTo>
                  <a:pt x="194" y="219"/>
                </a:lnTo>
                <a:lnTo>
                  <a:pt x="198" y="215"/>
                </a:lnTo>
                <a:lnTo>
                  <a:pt x="202" y="214"/>
                </a:lnTo>
                <a:lnTo>
                  <a:pt x="211" y="203"/>
                </a:lnTo>
                <a:lnTo>
                  <a:pt x="216" y="198"/>
                </a:lnTo>
                <a:lnTo>
                  <a:pt x="221" y="192"/>
                </a:lnTo>
                <a:lnTo>
                  <a:pt x="256" y="178"/>
                </a:lnTo>
                <a:lnTo>
                  <a:pt x="266" y="162"/>
                </a:lnTo>
                <a:lnTo>
                  <a:pt x="274" y="135"/>
                </a:lnTo>
                <a:lnTo>
                  <a:pt x="285" y="125"/>
                </a:lnTo>
                <a:lnTo>
                  <a:pt x="300" y="122"/>
                </a:lnTo>
                <a:lnTo>
                  <a:pt x="312" y="107"/>
                </a:lnTo>
                <a:lnTo>
                  <a:pt x="329" y="78"/>
                </a:lnTo>
                <a:lnTo>
                  <a:pt x="333" y="70"/>
                </a:lnTo>
                <a:lnTo>
                  <a:pt x="330" y="59"/>
                </a:lnTo>
                <a:lnTo>
                  <a:pt x="324" y="51"/>
                </a:lnTo>
                <a:lnTo>
                  <a:pt x="321" y="42"/>
                </a:lnTo>
                <a:lnTo>
                  <a:pt x="319" y="34"/>
                </a:lnTo>
                <a:lnTo>
                  <a:pt x="321" y="24"/>
                </a:lnTo>
                <a:lnTo>
                  <a:pt x="319" y="17"/>
                </a:lnTo>
                <a:lnTo>
                  <a:pt x="319" y="10"/>
                </a:lnTo>
                <a:lnTo>
                  <a:pt x="321" y="4"/>
                </a:lnTo>
                <a:lnTo>
                  <a:pt x="351" y="9"/>
                </a:lnTo>
                <a:lnTo>
                  <a:pt x="353" y="0"/>
                </a:lnTo>
                <a:lnTo>
                  <a:pt x="368" y="4"/>
                </a:lnTo>
                <a:lnTo>
                  <a:pt x="366" y="13"/>
                </a:lnTo>
                <a:lnTo>
                  <a:pt x="339" y="60"/>
                </a:lnTo>
                <a:lnTo>
                  <a:pt x="340" y="64"/>
                </a:lnTo>
                <a:lnTo>
                  <a:pt x="355" y="60"/>
                </a:lnTo>
                <a:lnTo>
                  <a:pt x="354" y="55"/>
                </a:lnTo>
                <a:lnTo>
                  <a:pt x="365" y="32"/>
                </a:lnTo>
                <a:lnTo>
                  <a:pt x="371" y="29"/>
                </a:lnTo>
                <a:lnTo>
                  <a:pt x="381" y="30"/>
                </a:lnTo>
                <a:lnTo>
                  <a:pt x="372" y="60"/>
                </a:lnTo>
                <a:lnTo>
                  <a:pt x="365" y="70"/>
                </a:lnTo>
                <a:lnTo>
                  <a:pt x="425" y="75"/>
                </a:lnTo>
                <a:lnTo>
                  <a:pt x="419" y="102"/>
                </a:lnTo>
                <a:lnTo>
                  <a:pt x="435" y="168"/>
                </a:lnTo>
                <a:lnTo>
                  <a:pt x="351" y="190"/>
                </a:lnTo>
                <a:lnTo>
                  <a:pt x="354" y="212"/>
                </a:lnTo>
                <a:lnTo>
                  <a:pt x="353" y="228"/>
                </a:lnTo>
                <a:lnTo>
                  <a:pt x="350" y="249"/>
                </a:lnTo>
                <a:lnTo>
                  <a:pt x="352" y="264"/>
                </a:lnTo>
                <a:lnTo>
                  <a:pt x="353" y="285"/>
                </a:lnTo>
                <a:lnTo>
                  <a:pt x="400" y="283"/>
                </a:lnTo>
                <a:lnTo>
                  <a:pt x="401" y="298"/>
                </a:lnTo>
                <a:lnTo>
                  <a:pt x="425" y="297"/>
                </a:lnTo>
                <a:lnTo>
                  <a:pt x="426" y="305"/>
                </a:lnTo>
                <a:lnTo>
                  <a:pt x="451" y="303"/>
                </a:lnTo>
                <a:lnTo>
                  <a:pt x="454" y="407"/>
                </a:lnTo>
                <a:lnTo>
                  <a:pt x="450" y="407"/>
                </a:lnTo>
                <a:lnTo>
                  <a:pt x="451" y="410"/>
                </a:lnTo>
                <a:lnTo>
                  <a:pt x="451" y="424"/>
                </a:lnTo>
                <a:lnTo>
                  <a:pt x="449" y="442"/>
                </a:lnTo>
                <a:lnTo>
                  <a:pt x="396" y="442"/>
                </a:lnTo>
                <a:lnTo>
                  <a:pt x="394" y="447"/>
                </a:lnTo>
                <a:lnTo>
                  <a:pt x="309" y="453"/>
                </a:lnTo>
                <a:lnTo>
                  <a:pt x="309" y="449"/>
                </a:lnTo>
                <a:lnTo>
                  <a:pt x="296" y="451"/>
                </a:lnTo>
                <a:lnTo>
                  <a:pt x="297" y="454"/>
                </a:lnTo>
                <a:lnTo>
                  <a:pt x="292" y="454"/>
                </a:lnTo>
                <a:lnTo>
                  <a:pt x="291" y="452"/>
                </a:lnTo>
                <a:lnTo>
                  <a:pt x="286" y="453"/>
                </a:lnTo>
                <a:lnTo>
                  <a:pt x="287" y="455"/>
                </a:lnTo>
                <a:lnTo>
                  <a:pt x="282" y="456"/>
                </a:lnTo>
                <a:lnTo>
                  <a:pt x="281" y="454"/>
                </a:lnTo>
                <a:lnTo>
                  <a:pt x="268" y="457"/>
                </a:lnTo>
                <a:lnTo>
                  <a:pt x="236" y="453"/>
                </a:lnTo>
                <a:lnTo>
                  <a:pt x="235" y="457"/>
                </a:lnTo>
                <a:lnTo>
                  <a:pt x="199" y="442"/>
                </a:lnTo>
                <a:lnTo>
                  <a:pt x="187" y="441"/>
                </a:lnTo>
                <a:lnTo>
                  <a:pt x="181" y="440"/>
                </a:lnTo>
                <a:lnTo>
                  <a:pt x="181" y="445"/>
                </a:lnTo>
                <a:lnTo>
                  <a:pt x="154" y="445"/>
                </a:lnTo>
                <a:lnTo>
                  <a:pt x="151" y="444"/>
                </a:lnTo>
                <a:lnTo>
                  <a:pt x="147" y="445"/>
                </a:lnTo>
                <a:lnTo>
                  <a:pt x="146" y="448"/>
                </a:lnTo>
                <a:lnTo>
                  <a:pt x="142" y="449"/>
                </a:lnTo>
                <a:lnTo>
                  <a:pt x="139" y="444"/>
                </a:lnTo>
                <a:lnTo>
                  <a:pt x="127" y="436"/>
                </a:lnTo>
                <a:lnTo>
                  <a:pt x="134" y="416"/>
                </a:lnTo>
                <a:lnTo>
                  <a:pt x="127" y="412"/>
                </a:lnTo>
                <a:lnTo>
                  <a:pt x="85" y="393"/>
                </a:lnTo>
                <a:lnTo>
                  <a:pt x="72" y="385"/>
                </a:lnTo>
                <a:lnTo>
                  <a:pt x="40" y="376"/>
                </a:lnTo>
                <a:lnTo>
                  <a:pt x="36" y="374"/>
                </a:lnTo>
                <a:lnTo>
                  <a:pt x="4" y="346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pic>
        <p:nvPicPr>
          <p:cNvPr id="57346" name="Picture 2" descr="G:\DCIM\204CANON\IMG_0425.JPG"/>
          <p:cNvPicPr>
            <a:picLocks noChangeAspect="1" noChangeArrowheads="1"/>
          </p:cNvPicPr>
          <p:nvPr/>
        </p:nvPicPr>
        <p:blipFill>
          <a:blip r:embed="rId4" cstate="print"/>
          <a:srcRect r="18985" b="17404"/>
          <a:stretch>
            <a:fillRect/>
          </a:stretch>
        </p:blipFill>
        <p:spPr bwMode="auto">
          <a:xfrm>
            <a:off x="5292080" y="1124744"/>
            <a:ext cx="3484079" cy="2664296"/>
          </a:xfrm>
          <a:prstGeom prst="rect">
            <a:avLst/>
          </a:prstGeom>
          <a:noFill/>
        </p:spPr>
      </p:pic>
      <p:pic>
        <p:nvPicPr>
          <p:cNvPr id="19" name="図 18" descr="PC160032  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005064"/>
            <a:ext cx="3456384" cy="257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P60245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924944"/>
            <a:ext cx="4965843" cy="3715633"/>
          </a:xfrm>
          <a:prstGeom prst="rect">
            <a:avLst/>
          </a:prstGeom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C00000"/>
                </a:solidFill>
              </a:rPr>
              <a:t>〈</a:t>
            </a:r>
            <a:r>
              <a:rPr lang="ja-JP" altLang="en-US" dirty="0" smtClean="0">
                <a:solidFill>
                  <a:srgbClr val="C00000"/>
                </a:solidFill>
              </a:rPr>
              <a:t>基幹事業</a:t>
            </a:r>
            <a:r>
              <a:rPr lang="en-US" altLang="ja-JP" dirty="0" smtClean="0">
                <a:solidFill>
                  <a:srgbClr val="C00000"/>
                </a:solidFill>
              </a:rPr>
              <a:t>〉</a:t>
            </a:r>
            <a:r>
              <a:rPr lang="ja-JP" altLang="en-US" dirty="0" smtClean="0">
                <a:solidFill>
                  <a:srgbClr val="C00000"/>
                </a:solidFill>
              </a:rPr>
              <a:t>篠林区画広場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pic>
        <p:nvPicPr>
          <p:cNvPr id="5" name="図 4" descr="P60946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268760"/>
            <a:ext cx="4608512" cy="3457339"/>
          </a:xfrm>
          <a:prstGeom prst="rect">
            <a:avLst/>
          </a:prstGeom>
        </p:spPr>
      </p:pic>
      <p:sp>
        <p:nvSpPr>
          <p:cNvPr id="8" name="正方形/長方形 19"/>
          <p:cNvSpPr>
            <a:spLocks noChangeArrowheads="1"/>
          </p:cNvSpPr>
          <p:nvPr/>
        </p:nvSpPr>
        <p:spPr bwMode="auto">
          <a:xfrm>
            <a:off x="2771800" y="5013176"/>
            <a:ext cx="881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latin typeface="Calibri" pitchFamily="34" charset="0"/>
              </a:rPr>
              <a:t>整備後</a:t>
            </a:r>
            <a:endParaRPr lang="ja-JP" altLang="en-U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P60245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2132856"/>
            <a:ext cx="4043609" cy="3024336"/>
          </a:xfrm>
          <a:prstGeom prst="rect">
            <a:avLst/>
          </a:prstGeom>
        </p:spPr>
      </p:pic>
      <p:pic>
        <p:nvPicPr>
          <p:cNvPr id="3" name="Picture 1" descr="IMGP40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32856"/>
            <a:ext cx="4176465" cy="2930530"/>
          </a:xfrm>
          <a:prstGeom prst="rect">
            <a:avLst/>
          </a:prstGeom>
          <a:noFill/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79512" y="201613"/>
            <a:ext cx="8907338" cy="1143000"/>
          </a:xfrm>
        </p:spPr>
        <p:txBody>
          <a:bodyPr/>
          <a:lstStyle/>
          <a:p>
            <a:r>
              <a:rPr lang="en-US" altLang="ja-JP" sz="3600" dirty="0" smtClean="0">
                <a:solidFill>
                  <a:srgbClr val="C00000"/>
                </a:solidFill>
              </a:rPr>
              <a:t>〈</a:t>
            </a:r>
            <a:r>
              <a:rPr lang="ja-JP" altLang="en-US" sz="3600" dirty="0" smtClean="0">
                <a:solidFill>
                  <a:srgbClr val="C00000"/>
                </a:solidFill>
              </a:rPr>
              <a:t>基幹事業</a:t>
            </a:r>
            <a:r>
              <a:rPr lang="en-US" altLang="ja-JP" sz="3600" dirty="0" smtClean="0">
                <a:solidFill>
                  <a:srgbClr val="C00000"/>
                </a:solidFill>
              </a:rPr>
              <a:t>〉</a:t>
            </a:r>
            <a:r>
              <a:rPr lang="ja-JP" altLang="en-US" sz="3600" dirty="0" smtClean="0">
                <a:solidFill>
                  <a:srgbClr val="C00000"/>
                </a:solidFill>
                <a:latin typeface="ＭＳ Ｐゴシック" pitchFamily="50" charset="-128"/>
              </a:rPr>
              <a:t>園路（祓戸広場散策道）の整備</a:t>
            </a:r>
            <a:endParaRPr kumimoji="1" lang="ja-JP" altLang="en-US" sz="3600" dirty="0"/>
          </a:p>
        </p:txBody>
      </p:sp>
      <p:sp>
        <p:nvSpPr>
          <p:cNvPr id="5" name="正方形/長方形 19"/>
          <p:cNvSpPr>
            <a:spLocks noChangeArrowheads="1"/>
          </p:cNvSpPr>
          <p:nvPr/>
        </p:nvSpPr>
        <p:spPr bwMode="auto">
          <a:xfrm>
            <a:off x="2051720" y="5445224"/>
            <a:ext cx="881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latin typeface="Calibri" pitchFamily="34" charset="0"/>
              </a:rPr>
              <a:t>整備前</a:t>
            </a:r>
            <a:endParaRPr lang="ja-JP" altLang="en-US" b="1" dirty="0">
              <a:latin typeface="Calibri" pitchFamily="34" charset="0"/>
            </a:endParaRPr>
          </a:p>
        </p:txBody>
      </p:sp>
      <p:sp>
        <p:nvSpPr>
          <p:cNvPr id="6" name="正方形/長方形 19"/>
          <p:cNvSpPr>
            <a:spLocks noChangeArrowheads="1"/>
          </p:cNvSpPr>
          <p:nvPr/>
        </p:nvSpPr>
        <p:spPr bwMode="auto">
          <a:xfrm>
            <a:off x="5004048" y="5373216"/>
            <a:ext cx="3377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latin typeface="Calibri" pitchFamily="34" charset="0"/>
              </a:rPr>
              <a:t>整備後（平成２８～２９年度事業）</a:t>
            </a:r>
            <a:endParaRPr lang="ja-JP" altLang="en-U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40768"/>
          </a:xfrm>
        </p:spPr>
        <p:txBody>
          <a:bodyPr/>
          <a:lstStyle/>
          <a:p>
            <a:pPr algn="l" eaLnBrk="1" hangingPunct="1"/>
            <a:r>
              <a:rPr lang="en-US" altLang="ja-JP" sz="3200" dirty="0" smtClean="0">
                <a:solidFill>
                  <a:srgbClr val="C00000"/>
                </a:solidFill>
              </a:rPr>
              <a:t>〈</a:t>
            </a:r>
            <a:r>
              <a:rPr lang="ja-JP" altLang="en-US" sz="3200" dirty="0" smtClean="0">
                <a:solidFill>
                  <a:srgbClr val="C00000"/>
                </a:solidFill>
              </a:rPr>
              <a:t>基幹事業</a:t>
            </a:r>
            <a:r>
              <a:rPr lang="en-US" altLang="ja-JP" sz="3200" dirty="0" smtClean="0">
                <a:solidFill>
                  <a:srgbClr val="C00000"/>
                </a:solidFill>
              </a:rPr>
              <a:t>〉</a:t>
            </a:r>
            <a:r>
              <a:rPr lang="ja-JP" altLang="en-US" sz="4000" dirty="0" smtClean="0">
                <a:solidFill>
                  <a:srgbClr val="C00000"/>
                </a:solidFill>
              </a:rPr>
              <a:t>いつきのみや地域交流センター</a:t>
            </a:r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6372225" y="1196975"/>
            <a:ext cx="0" cy="5032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 descr="P31639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96752"/>
            <a:ext cx="3888432" cy="2916324"/>
          </a:xfrm>
          <a:prstGeom prst="rect">
            <a:avLst/>
          </a:prstGeom>
        </p:spPr>
      </p:pic>
      <p:pic>
        <p:nvPicPr>
          <p:cNvPr id="7" name="図 6" descr="PA1863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196752"/>
            <a:ext cx="3960440" cy="2970330"/>
          </a:xfrm>
          <a:prstGeom prst="rect">
            <a:avLst/>
          </a:prstGeom>
        </p:spPr>
      </p:pic>
      <p:pic>
        <p:nvPicPr>
          <p:cNvPr id="9" name="図 8" descr="P93056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3717032"/>
            <a:ext cx="3888432" cy="2916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3800" y="333375"/>
            <a:ext cx="3956050" cy="490538"/>
          </a:xfrm>
        </p:spPr>
        <p:txBody>
          <a:bodyPr/>
          <a:lstStyle/>
          <a:p>
            <a:pPr algn="ctr"/>
            <a:r>
              <a:rPr lang="ja-JP" altLang="en-US" sz="3600" dirty="0">
                <a:solidFill>
                  <a:srgbClr val="C00000"/>
                </a:solidFill>
              </a:rPr>
              <a:t>明和町の概要</a:t>
            </a:r>
          </a:p>
        </p:txBody>
      </p:sp>
      <p:pic>
        <p:nvPicPr>
          <p:cNvPr id="93187" name="Picture 3" descr="imp249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4703763" cy="6858000"/>
          </a:xfrm>
          <a:solidFill>
            <a:schemeClr val="bg1"/>
          </a:solidFill>
          <a:ln/>
        </p:spPr>
      </p:pic>
      <p:sp>
        <p:nvSpPr>
          <p:cNvPr id="931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125538"/>
            <a:ext cx="4495800" cy="5543550"/>
          </a:xfrm>
        </p:spPr>
        <p:txBody>
          <a:bodyPr/>
          <a:lstStyle/>
          <a:p>
            <a:r>
              <a:rPr lang="ja-JP" altLang="en-US" sz="2800" dirty="0"/>
              <a:t>位置</a:t>
            </a:r>
            <a:br>
              <a:rPr lang="ja-JP" altLang="en-US" sz="2800" dirty="0"/>
            </a:br>
            <a:r>
              <a:rPr lang="ja-JP" altLang="en-US" sz="2800" dirty="0"/>
              <a:t>三重県の中央部</a:t>
            </a:r>
            <a:br>
              <a:rPr lang="ja-JP" altLang="en-US" sz="2800" dirty="0"/>
            </a:br>
            <a:r>
              <a:rPr lang="ja-JP" altLang="en-US" sz="2800" dirty="0"/>
              <a:t>西は松阪市、東は伊勢市と隣接</a:t>
            </a:r>
          </a:p>
          <a:p>
            <a:r>
              <a:rPr lang="ja-JP" altLang="en-US" sz="2800" dirty="0"/>
              <a:t>面積</a:t>
            </a:r>
            <a:br>
              <a:rPr lang="ja-JP" altLang="en-US" sz="2800" dirty="0"/>
            </a:br>
            <a:r>
              <a:rPr lang="ja-JP" altLang="en-US" sz="2800" dirty="0" smtClean="0"/>
              <a:t>４１．０４Ｋ</a:t>
            </a:r>
            <a:r>
              <a:rPr lang="ja-JP" altLang="en-US" sz="2800" dirty="0"/>
              <a:t>㎡</a:t>
            </a:r>
          </a:p>
          <a:p>
            <a:r>
              <a:rPr lang="ja-JP" altLang="en-US" sz="2800" dirty="0"/>
              <a:t>人口</a:t>
            </a:r>
            <a:br>
              <a:rPr lang="ja-JP" altLang="en-US" sz="2800" dirty="0"/>
            </a:br>
            <a:r>
              <a:rPr lang="ja-JP" altLang="en-US" sz="2800" dirty="0"/>
              <a:t>約</a:t>
            </a:r>
            <a:r>
              <a:rPr lang="en-US" altLang="ja-JP" sz="2800" dirty="0"/>
              <a:t>23,000</a:t>
            </a:r>
            <a:r>
              <a:rPr lang="ja-JP" altLang="en-US" sz="2800" dirty="0"/>
              <a:t>人</a:t>
            </a:r>
          </a:p>
          <a:p>
            <a:r>
              <a:rPr lang="ja-JP" altLang="en-US" sz="2800" dirty="0"/>
              <a:t>地形</a:t>
            </a:r>
            <a:br>
              <a:rPr lang="ja-JP" altLang="en-US" sz="2800" dirty="0"/>
            </a:br>
            <a:r>
              <a:rPr lang="ja-JP" altLang="en-US" sz="2800" dirty="0"/>
              <a:t>南部は丘陵地帯</a:t>
            </a:r>
            <a:br>
              <a:rPr lang="ja-JP" altLang="en-US" sz="2800" dirty="0"/>
            </a:br>
            <a:r>
              <a:rPr lang="ja-JP" altLang="en-US" sz="2800" dirty="0"/>
              <a:t>中央部から北部は平野</a:t>
            </a:r>
            <a:br>
              <a:rPr lang="ja-JP" altLang="en-US" sz="2800" dirty="0"/>
            </a:br>
            <a:r>
              <a:rPr lang="ja-JP" altLang="en-US" sz="2800" dirty="0"/>
              <a:t>北は伊勢湾に面する。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5292725" y="335756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 rot="10800000" flipV="1">
            <a:off x="1547813" y="4221163"/>
            <a:ext cx="12969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ja-JP" altLang="en-US" sz="1400" b="1">
                <a:ea typeface="ＭＳ ゴシック" pitchFamily="49" charset="-128"/>
              </a:rPr>
              <a:t>斎宮跡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タイトル 1"/>
          <p:cNvSpPr>
            <a:spLocks noGrp="1"/>
          </p:cNvSpPr>
          <p:nvPr>
            <p:ph type="title" idx="4294967295"/>
          </p:nvPr>
        </p:nvSpPr>
        <p:spPr>
          <a:xfrm>
            <a:off x="971550" y="188913"/>
            <a:ext cx="7772400" cy="779462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solidFill>
                  <a:srgbClr val="C00000"/>
                </a:solidFill>
              </a:rPr>
              <a:t>景観形成</a:t>
            </a:r>
          </a:p>
        </p:txBody>
      </p:sp>
      <p:pic>
        <p:nvPicPr>
          <p:cNvPr id="4" name="図 3" descr="IMG_0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132856"/>
            <a:ext cx="4237588" cy="3168352"/>
          </a:xfrm>
          <a:prstGeom prst="rect">
            <a:avLst/>
          </a:prstGeom>
        </p:spPr>
      </p:pic>
      <p:pic>
        <p:nvPicPr>
          <p:cNvPr id="9217" name="Picture 1" descr="G:\DCIM\204CANON\IMG_041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32856"/>
            <a:ext cx="4320480" cy="3240360"/>
          </a:xfrm>
          <a:prstGeom prst="rect">
            <a:avLst/>
          </a:prstGeom>
          <a:noFill/>
        </p:spPr>
      </p:pic>
      <p:sp>
        <p:nvSpPr>
          <p:cNvPr id="6" name="正方形/長方形 19"/>
          <p:cNvSpPr>
            <a:spLocks noChangeArrowheads="1"/>
          </p:cNvSpPr>
          <p:nvPr/>
        </p:nvSpPr>
        <p:spPr bwMode="auto">
          <a:xfrm>
            <a:off x="1691680" y="5589240"/>
            <a:ext cx="1080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latin typeface="Calibri" pitchFamily="34" charset="0"/>
              </a:rPr>
              <a:t>整備前</a:t>
            </a:r>
            <a:endParaRPr lang="ja-JP" altLang="en-US" b="1" dirty="0">
              <a:latin typeface="Calibri" pitchFamily="34" charset="0"/>
            </a:endParaRPr>
          </a:p>
        </p:txBody>
      </p:sp>
      <p:sp>
        <p:nvSpPr>
          <p:cNvPr id="7" name="正方形/長方形 19"/>
          <p:cNvSpPr>
            <a:spLocks noChangeArrowheads="1"/>
          </p:cNvSpPr>
          <p:nvPr/>
        </p:nvSpPr>
        <p:spPr bwMode="auto">
          <a:xfrm>
            <a:off x="5220072" y="5589240"/>
            <a:ext cx="3377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latin typeface="Calibri" pitchFamily="34" charset="0"/>
              </a:rPr>
              <a:t>整備後（平成２５～２７年度事業）</a:t>
            </a:r>
            <a:endParaRPr lang="ja-JP" altLang="en-U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図 6"/>
          <p:cNvPicPr>
            <a:picLocks noChangeAspect="1"/>
          </p:cNvPicPr>
          <p:nvPr/>
        </p:nvPicPr>
        <p:blipFill>
          <a:blip r:embed="rId2" cstate="print"/>
          <a:srcRect l="13338" t="8446" r="12492" b="8446"/>
          <a:stretch>
            <a:fillRect/>
          </a:stretch>
        </p:blipFill>
        <p:spPr bwMode="auto">
          <a:xfrm>
            <a:off x="0" y="-852488"/>
            <a:ext cx="6215106" cy="771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コンテンツ プレースホルダ 2"/>
          <p:cNvSpPr txBox="1">
            <a:spLocks/>
          </p:cNvSpPr>
          <p:nvPr/>
        </p:nvSpPr>
        <p:spPr bwMode="auto">
          <a:xfrm>
            <a:off x="5652120" y="260648"/>
            <a:ext cx="349188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n-cs"/>
              </a:rPr>
              <a:t>　</a:t>
            </a:r>
            <a:r>
              <a:rPr kumimoji="1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n-cs"/>
              </a:rPr>
              <a:t>〈</a:t>
            </a: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n-cs"/>
              </a:rPr>
              <a:t>関連事業</a:t>
            </a:r>
            <a:r>
              <a:rPr kumimoji="1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n-cs"/>
              </a:rPr>
              <a:t>〉</a:t>
            </a: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n-cs"/>
              </a:rPr>
              <a:t>幹線道路案内</a:t>
            </a:r>
            <a:endParaRPr kumimoji="1" lang="en-US" altLang="zh-TW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ＭＳ ゴシック" pitchFamily="49" charset="-128"/>
              <a:ea typeface="ＭＳ ゴシック" pitchFamily="49" charset="-128"/>
              <a:cs typeface="+mn-cs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n-cs"/>
              </a:rPr>
              <a:t>標識整備事業 </a:t>
            </a:r>
            <a:endParaRPr kumimoji="1" lang="ja-JP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ＭＳ ゴシック" pitchFamily="49" charset="-128"/>
              <a:ea typeface="ＭＳ ゴシック" pitchFamily="49" charset="-128"/>
              <a:cs typeface="+mn-cs"/>
            </a:endParaRPr>
          </a:p>
        </p:txBody>
      </p:sp>
      <p:pic>
        <p:nvPicPr>
          <p:cNvPr id="56322" name="Picture 2" descr="I:\IMG_9542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56992"/>
            <a:ext cx="4525465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 4" descr="神三郡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l="6613" t="20903" r="1657" b="11796"/>
          <a:stretch>
            <a:fillRect/>
          </a:stretch>
        </p:blipFill>
        <p:spPr>
          <a:xfrm>
            <a:off x="2339752" y="260648"/>
            <a:ext cx="6804248" cy="6248861"/>
          </a:xfrm>
        </p:spPr>
      </p:pic>
      <p:sp>
        <p:nvSpPr>
          <p:cNvPr id="6" name="円/楕円 5"/>
          <p:cNvSpPr/>
          <p:nvPr/>
        </p:nvSpPr>
        <p:spPr>
          <a:xfrm>
            <a:off x="6300192" y="1988840"/>
            <a:ext cx="864096" cy="9361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/>
          <p:cNvSpPr>
            <a:spLocks noGrp="1"/>
          </p:cNvSpPr>
          <p:nvPr>
            <p:ph type="body" idx="1"/>
          </p:nvPr>
        </p:nvSpPr>
        <p:spPr>
          <a:xfrm>
            <a:off x="6479704" y="6218238"/>
            <a:ext cx="2664296" cy="639762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神三郡位置図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8610600" cy="88265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000" dirty="0" smtClean="0">
                <a:solidFill>
                  <a:srgbClr val="C00000"/>
                </a:solidFill>
              </a:rPr>
              <a:t>明和町の歴史的資源</a:t>
            </a:r>
            <a:endParaRPr kumimoji="1" lang="ja-JP" altLang="en-US" sz="4000" dirty="0">
              <a:solidFill>
                <a:srgbClr val="C00000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2"/>
          </p:nvPr>
        </p:nvSpPr>
        <p:spPr>
          <a:xfrm>
            <a:off x="0" y="1844824"/>
            <a:ext cx="2303240" cy="415778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kumimoji="1" lang="ja-JP" altLang="en-US" sz="2800" dirty="0" smtClean="0"/>
              <a:t>伊勢神宮との</a:t>
            </a:r>
            <a:endParaRPr kumimoji="1" lang="en-US" altLang="ja-JP" sz="2800" dirty="0" smtClean="0"/>
          </a:p>
          <a:p>
            <a:pPr>
              <a:buNone/>
            </a:pPr>
            <a:r>
              <a:rPr lang="ja-JP" altLang="en-US" sz="2800" dirty="0" smtClean="0"/>
              <a:t>　</a:t>
            </a:r>
            <a:r>
              <a:rPr kumimoji="1" lang="ja-JP" altLang="en-US" sz="2800" dirty="0" smtClean="0"/>
              <a:t>関連が深い</a:t>
            </a:r>
            <a:endParaRPr kumimoji="1" lang="en-US" altLang="ja-JP" sz="2800" dirty="0" smtClean="0"/>
          </a:p>
          <a:p>
            <a:pPr>
              <a:buNone/>
            </a:pPr>
            <a:r>
              <a:rPr kumimoji="1" lang="ja-JP" altLang="en-US" dirty="0" smtClean="0"/>
              <a:t>　</a:t>
            </a:r>
            <a:endParaRPr kumimoji="1" lang="en-US" altLang="ja-JP" dirty="0" smtClean="0"/>
          </a:p>
          <a:p>
            <a:pPr>
              <a:buNone/>
            </a:pPr>
            <a:r>
              <a:rPr lang="ja-JP" altLang="en-US" dirty="0" smtClean="0"/>
              <a:t>　</a:t>
            </a:r>
            <a:r>
              <a:rPr kumimoji="1" lang="ja-JP" altLang="en-US" b="1" dirty="0" smtClean="0"/>
              <a:t>・倭姫命</a:t>
            </a:r>
            <a:endParaRPr kumimoji="1" lang="en-US" altLang="ja-JP" b="1" dirty="0" smtClean="0"/>
          </a:p>
          <a:p>
            <a:pPr>
              <a:buNone/>
            </a:pPr>
            <a:r>
              <a:rPr lang="ja-JP" altLang="en-US" b="1" dirty="0" smtClean="0"/>
              <a:t>　・カケチカラ発祥の地　</a:t>
            </a:r>
            <a:endParaRPr lang="en-US" altLang="ja-JP" b="1" dirty="0" smtClean="0"/>
          </a:p>
          <a:p>
            <a:pPr>
              <a:buNone/>
            </a:pPr>
            <a:r>
              <a:rPr kumimoji="1" lang="ja-JP" altLang="en-US" b="1" dirty="0" smtClean="0"/>
              <a:t>　・織物生産</a:t>
            </a:r>
            <a:endParaRPr kumimoji="1" lang="en-US" altLang="ja-JP" b="1" dirty="0" smtClean="0"/>
          </a:p>
          <a:p>
            <a:pPr>
              <a:buNone/>
            </a:pPr>
            <a:r>
              <a:rPr lang="ja-JP" altLang="en-US" b="1" dirty="0" smtClean="0"/>
              <a:t>　・</a:t>
            </a:r>
            <a:r>
              <a:rPr kumimoji="1" lang="ja-JP" altLang="en-US" b="1" dirty="0" smtClean="0"/>
              <a:t>土器生産</a:t>
            </a:r>
            <a:endParaRPr kumimoji="1" lang="en-US" altLang="ja-JP" b="1" dirty="0" smtClean="0"/>
          </a:p>
          <a:p>
            <a:pPr>
              <a:buNone/>
            </a:pPr>
            <a:r>
              <a:rPr lang="ja-JP" altLang="en-US" b="1" dirty="0" smtClean="0"/>
              <a:t>　・斎宮</a:t>
            </a:r>
            <a:endParaRPr lang="en-US" altLang="ja-JP" b="1" dirty="0" smtClean="0"/>
          </a:p>
          <a:p>
            <a:pPr>
              <a:buNone/>
            </a:pPr>
            <a:r>
              <a:rPr kumimoji="1" lang="ja-JP" altLang="en-US" b="1" dirty="0" smtClean="0"/>
              <a:t>　・伊勢街道</a:t>
            </a:r>
            <a:endParaRPr kumimoji="1" lang="en-US" altLang="ja-JP" b="1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7452320" y="1268760"/>
            <a:ext cx="1224136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明和町</a:t>
            </a:r>
            <a:endParaRPr kumimoji="1" lang="ja-JP" alt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6948264" y="1556792"/>
            <a:ext cx="486584" cy="569137"/>
          </a:xfrm>
          <a:prstGeom prst="straightConnector1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 3" descr="明和町史跡マップ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778" t="23512" r="26875" b="18376"/>
          <a:stretch>
            <a:fillRect/>
          </a:stretch>
        </p:blipFill>
        <p:spPr>
          <a:xfrm>
            <a:off x="1043608" y="0"/>
            <a:ext cx="7632848" cy="6869563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3426" cy="194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ja-JP" altLang="en-US" dirty="0" smtClean="0">
                <a:solidFill>
                  <a:srgbClr val="C00000"/>
                </a:solidFill>
              </a:rPr>
              <a:t>日　本　遺　産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00808"/>
            <a:ext cx="8460432" cy="4114800"/>
          </a:xfrm>
        </p:spPr>
        <p:txBody>
          <a:bodyPr/>
          <a:lstStyle/>
          <a:p>
            <a:pPr eaLnBrk="1" hangingPunct="1"/>
            <a:r>
              <a:rPr lang="ja-JP" altLang="en-US" dirty="0" smtClean="0"/>
              <a:t>平成</a:t>
            </a:r>
            <a:r>
              <a:rPr lang="en-US" altLang="ja-JP" dirty="0" smtClean="0"/>
              <a:t>27</a:t>
            </a:r>
            <a:r>
              <a:rPr lang="ja-JP" altLang="en-US" dirty="0" smtClean="0"/>
              <a:t>年度に文化庁が創設</a:t>
            </a:r>
            <a:endParaRPr lang="en-US" altLang="ja-JP" dirty="0" smtClean="0"/>
          </a:p>
          <a:p>
            <a:pPr eaLnBrk="1" hangingPunct="1">
              <a:buNone/>
            </a:pPr>
            <a:r>
              <a:rPr lang="ja-JP" altLang="en-US" dirty="0" smtClean="0"/>
              <a:t>　　東京オリンピックまでに</a:t>
            </a:r>
            <a:r>
              <a:rPr lang="en-US" altLang="ja-JP" dirty="0" smtClean="0"/>
              <a:t>100</a:t>
            </a:r>
            <a:r>
              <a:rPr lang="ja-JP" altLang="en-US" dirty="0" smtClean="0"/>
              <a:t>件認定（目標）</a:t>
            </a:r>
            <a:endParaRPr lang="en-US" altLang="ja-JP" dirty="0" smtClean="0"/>
          </a:p>
          <a:p>
            <a:pPr eaLnBrk="1" hangingPunct="1"/>
            <a:r>
              <a:rPr lang="en-US" altLang="ja-JP" dirty="0" smtClean="0"/>
              <a:t>54</a:t>
            </a:r>
            <a:r>
              <a:rPr lang="ja-JP" altLang="en-US" dirty="0" smtClean="0"/>
              <a:t>件のストーリーを認定（</a:t>
            </a:r>
            <a:r>
              <a:rPr lang="ja-JP" altLang="en-US" sz="2800" dirty="0" smtClean="0"/>
              <a:t>平成</a:t>
            </a:r>
            <a:r>
              <a:rPr lang="en-US" altLang="ja-JP" sz="2800" dirty="0" smtClean="0"/>
              <a:t>29</a:t>
            </a:r>
            <a:r>
              <a:rPr lang="ja-JP" altLang="en-US" sz="2800" dirty="0" smtClean="0"/>
              <a:t>年度現在）</a:t>
            </a:r>
          </a:p>
          <a:p>
            <a:pPr eaLnBrk="1" hangingPunct="1"/>
            <a:r>
              <a:rPr lang="ja-JP" altLang="en-US" dirty="0" smtClean="0"/>
              <a:t>東海地区は、岐阜市と明和町、伊賀市の３件</a:t>
            </a:r>
            <a:endParaRPr lang="en-US" altLang="ja-JP" dirty="0" smtClean="0"/>
          </a:p>
          <a:p>
            <a:pPr eaLnBrk="1" hangingPunct="1"/>
            <a:r>
              <a:rPr lang="ja-JP" altLang="en-US" dirty="0" smtClean="0"/>
              <a:t>支援事業</a:t>
            </a:r>
            <a:endParaRPr lang="en-US" altLang="ja-JP" dirty="0" smtClean="0"/>
          </a:p>
          <a:p>
            <a:pPr eaLnBrk="1" hangingPunct="1">
              <a:buNone/>
            </a:pPr>
            <a:r>
              <a:rPr lang="ja-JP" altLang="en-US" dirty="0" smtClean="0"/>
              <a:t>　　　日本遺産魅力発信推進事業</a:t>
            </a:r>
            <a:endParaRPr lang="en-US" altLang="ja-JP" dirty="0" smtClean="0"/>
          </a:p>
          <a:p>
            <a:pPr eaLnBrk="1" hangingPunct="1">
              <a:buNone/>
            </a:pPr>
            <a:r>
              <a:rPr lang="ja-JP" altLang="en-US" dirty="0" smtClean="0"/>
              <a:t>　　　</a:t>
            </a:r>
          </a:p>
          <a:p>
            <a:pPr eaLnBrk="1" hangingPunct="1">
              <a:buFont typeface="Wingdings" pitchFamily="2" charset="2"/>
              <a:buNone/>
            </a:pPr>
            <a:r>
              <a:rPr lang="ja-JP" altLang="en-US" dirty="0" smtClean="0"/>
              <a:t>　　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8134350" cy="4472136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ja-JP" dirty="0" smtClean="0"/>
              <a:t>【</a:t>
            </a:r>
            <a:r>
              <a:rPr lang="ja-JP" altLang="en-US" dirty="0" smtClean="0"/>
              <a:t>ねらい</a:t>
            </a:r>
            <a:r>
              <a:rPr lang="en-US" altLang="ja-JP" dirty="0" smtClean="0"/>
              <a:t>】</a:t>
            </a:r>
          </a:p>
          <a:p>
            <a:pPr eaLnBrk="1" hangingPunct="1">
              <a:buNone/>
            </a:pPr>
            <a:r>
              <a:rPr lang="ja-JP" altLang="en-US" dirty="0" smtClean="0"/>
              <a:t>　（女性）（祈りの世界）（雅やかな暮らし）</a:t>
            </a:r>
            <a:endParaRPr lang="en-US" altLang="ja-JP" dirty="0" smtClean="0"/>
          </a:p>
          <a:p>
            <a:pPr eaLnBrk="1" hangingPunct="1">
              <a:buNone/>
            </a:pPr>
            <a:endParaRPr lang="en-US" altLang="ja-JP" dirty="0" smtClean="0"/>
          </a:p>
          <a:p>
            <a:pPr eaLnBrk="1" hangingPunct="1">
              <a:buNone/>
            </a:pPr>
            <a:r>
              <a:rPr lang="en-US" altLang="ja-JP" dirty="0" smtClean="0"/>
              <a:t>【</a:t>
            </a:r>
            <a:r>
              <a:rPr lang="ja-JP" altLang="en-US" dirty="0" smtClean="0"/>
              <a:t>認定効果</a:t>
            </a:r>
            <a:r>
              <a:rPr lang="en-US" altLang="ja-JP" dirty="0" smtClean="0"/>
              <a:t>】</a:t>
            </a:r>
          </a:p>
          <a:p>
            <a:pPr eaLnBrk="1" hangingPunct="1">
              <a:buNone/>
            </a:pPr>
            <a:r>
              <a:rPr lang="ja-JP" altLang="en-US" dirty="0" smtClean="0"/>
              <a:t>・知名度の向上（情報発信）</a:t>
            </a:r>
            <a:endParaRPr lang="en-US" altLang="ja-JP" dirty="0" smtClean="0"/>
          </a:p>
          <a:p>
            <a:pPr eaLnBrk="1" hangingPunct="1">
              <a:buNone/>
            </a:pPr>
            <a:r>
              <a:rPr lang="ja-JP" altLang="en-US" dirty="0" smtClean="0"/>
              <a:t>・観光客の誘客増員</a:t>
            </a:r>
            <a:endParaRPr lang="en-US" altLang="ja-JP" dirty="0" smtClean="0"/>
          </a:p>
          <a:p>
            <a:pPr eaLnBrk="1" hangingPunct="1">
              <a:buNone/>
            </a:pPr>
            <a:r>
              <a:rPr lang="ja-JP" altLang="en-US" dirty="0" smtClean="0"/>
              <a:t>・活性化につながる事業に国の支援</a:t>
            </a:r>
          </a:p>
          <a:p>
            <a:pPr eaLnBrk="1" hangingPunct="1">
              <a:buFont typeface="Wingdings" pitchFamily="2" charset="2"/>
              <a:buNone/>
            </a:pPr>
            <a:r>
              <a:rPr lang="ja-JP" altLang="en-US" dirty="0" smtClean="0"/>
              <a:t>　　　</a:t>
            </a:r>
          </a:p>
        </p:txBody>
      </p:sp>
      <p:sp>
        <p:nvSpPr>
          <p:cNvPr id="4" name="Rectangle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611560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（ストーリーのテーマ）</a:t>
            </a:r>
            <a:r>
              <a:rPr kumimoji="1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　　</a:t>
            </a:r>
            <a:r>
              <a:rPr kumimoji="1" lang="ja-JP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祈る皇女斎王のみやこ　斎宮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8381">
            <a:off x="3947541" y="353460"/>
            <a:ext cx="1327405" cy="2304256"/>
          </a:xfrm>
          <a:prstGeom prst="rect">
            <a:avLst/>
          </a:prstGeom>
        </p:spPr>
      </p:pic>
      <p:pic>
        <p:nvPicPr>
          <p:cNvPr id="21" name="図 20" descr="めい姫ガイド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15987">
            <a:off x="3895191" y="1895156"/>
            <a:ext cx="1460550" cy="2091935"/>
          </a:xfrm>
          <a:prstGeom prst="rect">
            <a:avLst/>
          </a:prstGeom>
        </p:spPr>
      </p:pic>
      <p:pic>
        <p:nvPicPr>
          <p:cNvPr id="20" name="図 19" descr="佐々夫江行宮跡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47027">
            <a:off x="6542709" y="671877"/>
            <a:ext cx="2187068" cy="1251762"/>
          </a:xfrm>
          <a:prstGeom prst="rect">
            <a:avLst/>
          </a:prstGeom>
        </p:spPr>
      </p:pic>
      <p:pic>
        <p:nvPicPr>
          <p:cNvPr id="19" name="図 18" descr="禊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64120">
            <a:off x="6541805" y="2185763"/>
            <a:ext cx="2259312" cy="12708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3489787" cy="1224136"/>
          </a:xfrm>
        </p:spPr>
        <p:txBody>
          <a:bodyPr>
            <a:normAutofit fontScale="90000"/>
          </a:bodyPr>
          <a:lstStyle/>
          <a:p>
            <a:pPr algn="just"/>
            <a:r>
              <a:rPr kumimoji="1" lang="ja-JP" altLang="en-US" dirty="0" smtClean="0">
                <a:ln w="3175">
                  <a:noFill/>
                </a:ln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日本遺産</a:t>
            </a:r>
            <a:r>
              <a:rPr lang="ja-JP" altLang="en-US" dirty="0">
                <a:ln w="3175">
                  <a:noFill/>
                </a:ln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へ</a:t>
            </a:r>
            <a:r>
              <a:rPr lang="ja-JP" altLang="en-US" dirty="0" smtClean="0">
                <a:ln w="3175">
                  <a:noFill/>
                </a:ln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のいざない</a:t>
            </a:r>
            <a:endParaRPr kumimoji="1" lang="ja-JP" altLang="en-US" dirty="0">
              <a:ln w="3175">
                <a:noFill/>
              </a:ln>
              <a:solidFill>
                <a:srgbClr val="C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365104"/>
            <a:ext cx="1920214" cy="144016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21088"/>
            <a:ext cx="3096344" cy="232225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2952890" cy="4176464"/>
          </a:xfrm>
          <a:prstGeom prst="rect">
            <a:avLst/>
          </a:prstGeom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3563888" y="5877272"/>
            <a:ext cx="216024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b="1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電車とバスのラッピング広告</a:t>
            </a:r>
            <a:endParaRPr lang="ja-JP" altLang="en-US" b="1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395536" y="5949280"/>
            <a:ext cx="2592288" cy="4244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b="1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日本遺産 総合解説本</a:t>
            </a:r>
            <a:endParaRPr lang="ja-JP" altLang="en-US" b="1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7019256" y="3717032"/>
            <a:ext cx="2124744" cy="2880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b="1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4900" b="1" dirty="0" smtClean="0">
                <a:ln w="3175">
                  <a:noFill/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斎宮ガイドアプリ</a:t>
            </a:r>
            <a:endParaRPr lang="ja-JP" altLang="en-US" sz="4900" b="1" dirty="0">
              <a:ln w="3175">
                <a:noFill/>
              </a:ln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18" name="図 17" descr="表紙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04048" y="476672"/>
            <a:ext cx="2235813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5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C00000"/>
                </a:solidFill>
              </a:rPr>
              <a:t>斎宮</a:t>
            </a:r>
            <a:r>
              <a:rPr lang="en-US" altLang="ja-JP" dirty="0" smtClean="0">
                <a:solidFill>
                  <a:srgbClr val="C00000"/>
                </a:solidFill>
              </a:rPr>
              <a:t>VR</a:t>
            </a:r>
            <a:r>
              <a:rPr lang="ja-JP" altLang="en-US" dirty="0" smtClean="0"/>
              <a:t>　　　　　　　　</a:t>
            </a:r>
            <a:endParaRPr kumimoji="1" lang="ja-JP" altLang="en-US" dirty="0"/>
          </a:p>
        </p:txBody>
      </p:sp>
      <p:pic>
        <p:nvPicPr>
          <p:cNvPr id="10" name="図 9" descr="出居殿　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3515026"/>
            <a:ext cx="6660232" cy="33429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コンテンツ プレースホルダ 8" descr="VR参考２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300192" cy="3668902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09986" y="0"/>
            <a:ext cx="7434014" cy="1772816"/>
          </a:xfrm>
        </p:spPr>
        <p:txBody>
          <a:bodyPr>
            <a:normAutofit fontScale="90000"/>
          </a:bodyPr>
          <a:lstStyle/>
          <a:p>
            <a:pPr lvl="0" algn="r"/>
            <a:r>
              <a:rPr lang="en-US" altLang="ja-JP" b="1" dirty="0" smtClean="0">
                <a:solidFill>
                  <a:schemeClr val="bg1">
                    <a:lumMod val="10000"/>
                  </a:schemeClr>
                </a:solidFill>
              </a:rPr>
              <a:t/>
            </a:r>
            <a:br>
              <a:rPr lang="en-US" altLang="ja-JP" b="1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en-US" altLang="ja-JP" b="1" dirty="0" smtClean="0">
                <a:solidFill>
                  <a:srgbClr val="C00000"/>
                </a:solidFill>
              </a:rPr>
              <a:t/>
            </a:r>
            <a:br>
              <a:rPr lang="en-US" altLang="ja-JP" b="1" dirty="0" smtClean="0">
                <a:solidFill>
                  <a:srgbClr val="C00000"/>
                </a:solidFill>
              </a:rPr>
            </a:br>
            <a:r>
              <a:rPr lang="ja-JP" altLang="en-US" sz="4000" b="1" dirty="0" smtClean="0">
                <a:solidFill>
                  <a:srgbClr val="C00000"/>
                </a:solidFill>
              </a:rPr>
              <a:t>レンタサイクル</a:t>
            </a:r>
            <a:r>
              <a:rPr lang="en-US" altLang="ja-JP" sz="4000" b="1" dirty="0">
                <a:solidFill>
                  <a:srgbClr val="C00000"/>
                </a:solidFill>
              </a:rPr>
              <a:t/>
            </a:r>
            <a:br>
              <a:rPr lang="en-US" altLang="ja-JP" sz="4000" b="1" dirty="0">
                <a:solidFill>
                  <a:srgbClr val="C00000"/>
                </a:solidFill>
              </a:rPr>
            </a:br>
            <a:r>
              <a:rPr lang="ja-JP" altLang="en-US" sz="4000" b="1" dirty="0" smtClean="0">
                <a:solidFill>
                  <a:srgbClr val="C00000"/>
                </a:solidFill>
              </a:rPr>
              <a:t>（Ｈ</a:t>
            </a:r>
            <a:r>
              <a:rPr lang="en-US" altLang="ja-JP" sz="4000" b="1" dirty="0" smtClean="0">
                <a:solidFill>
                  <a:srgbClr val="C00000"/>
                </a:solidFill>
              </a:rPr>
              <a:t>28</a:t>
            </a:r>
            <a:r>
              <a:rPr lang="ja-JP" altLang="en-US" sz="4000" b="1" dirty="0" smtClean="0">
                <a:solidFill>
                  <a:srgbClr val="C00000"/>
                </a:solidFill>
              </a:rPr>
              <a:t>年度実証実験）</a:t>
            </a:r>
            <a:br>
              <a:rPr lang="ja-JP" altLang="en-US" sz="4000" b="1" dirty="0" smtClean="0">
                <a:solidFill>
                  <a:srgbClr val="C00000"/>
                </a:solidFill>
              </a:rPr>
            </a:br>
            <a:endParaRPr kumimoji="1" lang="ja-JP" altLang="en-US" sz="4000" dirty="0">
              <a:solidFill>
                <a:srgbClr val="C00000"/>
              </a:solidFill>
            </a:endParaRPr>
          </a:p>
        </p:txBody>
      </p:sp>
      <p:pic>
        <p:nvPicPr>
          <p:cNvPr id="6" name="コンテンツ プレースホルダ 5" descr="IMG_08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95936" y="2708920"/>
            <a:ext cx="5148064" cy="3861048"/>
          </a:xfrm>
        </p:spPr>
      </p:pic>
      <p:pic>
        <p:nvPicPr>
          <p:cNvPr id="7" name="図 6" descr="2016103111390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-1"/>
            <a:ext cx="4847493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201612"/>
            <a:ext cx="8547298" cy="1283171"/>
          </a:xfrm>
        </p:spPr>
        <p:txBody>
          <a:bodyPr/>
          <a:lstStyle/>
          <a:p>
            <a:pPr algn="l"/>
            <a:r>
              <a:rPr kumimoji="1" lang="ja-JP" altLang="en-US" dirty="0" smtClean="0">
                <a:solidFill>
                  <a:srgbClr val="C00000"/>
                </a:solidFill>
              </a:rPr>
              <a:t>熱気球係留フライト体験</a:t>
            </a:r>
            <a:r>
              <a:rPr kumimoji="1" lang="en-US" altLang="ja-JP" dirty="0" smtClean="0">
                <a:solidFill>
                  <a:srgbClr val="C00000"/>
                </a:solidFill>
              </a:rPr>
              <a:t/>
            </a:r>
            <a:br>
              <a:rPr kumimoji="1" lang="en-US" altLang="ja-JP" dirty="0" smtClean="0">
                <a:solidFill>
                  <a:srgbClr val="C00000"/>
                </a:solidFill>
              </a:rPr>
            </a:br>
            <a:r>
              <a:rPr kumimoji="1" lang="ja-JP" altLang="en-US" dirty="0" smtClean="0">
                <a:solidFill>
                  <a:srgbClr val="C00000"/>
                </a:solidFill>
              </a:rPr>
              <a:t>　　　　（広い史跡を一望してみよう）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pic>
        <p:nvPicPr>
          <p:cNvPr id="4" name="コンテンツ プレースホルダ 3" descr="P32101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2780928"/>
            <a:ext cx="5436096" cy="4077072"/>
          </a:xfrm>
        </p:spPr>
      </p:pic>
      <p:pic>
        <p:nvPicPr>
          <p:cNvPr id="6" name="図 5" descr="DSC_5558.jpg"/>
          <p:cNvPicPr>
            <a:picLocks noChangeAspect="1"/>
          </p:cNvPicPr>
          <p:nvPr/>
        </p:nvPicPr>
        <p:blipFill>
          <a:blip r:embed="rId3" cstate="print"/>
          <a:srcRect l="11662" r="17632" b="-4358"/>
          <a:stretch>
            <a:fillRect/>
          </a:stretch>
        </p:blipFill>
        <p:spPr>
          <a:xfrm>
            <a:off x="-468560" y="2132856"/>
            <a:ext cx="4499992" cy="4981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20090130 斎宮跡全景航空写真（加工）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324975" cy="6835775"/>
          </a:xfrm>
          <a:noFill/>
          <a:ln/>
        </p:spPr>
      </p:pic>
      <p:sp>
        <p:nvSpPr>
          <p:cNvPr id="101379" name="Line 3"/>
          <p:cNvSpPr>
            <a:spLocks noChangeShapeType="1"/>
          </p:cNvSpPr>
          <p:nvPr/>
        </p:nvSpPr>
        <p:spPr bwMode="auto">
          <a:xfrm>
            <a:off x="1476375" y="3500438"/>
            <a:ext cx="6408738" cy="1296987"/>
          </a:xfrm>
          <a:prstGeom prst="line">
            <a:avLst/>
          </a:prstGeom>
          <a:noFill/>
          <a:ln w="57150">
            <a:solidFill>
              <a:srgbClr val="C0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1380" name="Line 4"/>
          <p:cNvSpPr>
            <a:spLocks noChangeShapeType="1"/>
          </p:cNvSpPr>
          <p:nvPr/>
        </p:nvSpPr>
        <p:spPr bwMode="auto">
          <a:xfrm flipH="1">
            <a:off x="4427538" y="3644900"/>
            <a:ext cx="288925" cy="1655763"/>
          </a:xfrm>
          <a:prstGeom prst="line">
            <a:avLst/>
          </a:prstGeom>
          <a:noFill/>
          <a:ln w="57150">
            <a:solidFill>
              <a:srgbClr val="C0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>
            <a:off x="0" y="3573463"/>
            <a:ext cx="900113" cy="431800"/>
          </a:xfrm>
          <a:prstGeom prst="line">
            <a:avLst/>
          </a:prstGeom>
          <a:noFill/>
          <a:ln w="57150">
            <a:solidFill>
              <a:srgbClr val="FFFF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>
            <a:off x="900113" y="4005263"/>
            <a:ext cx="2951162" cy="576262"/>
          </a:xfrm>
          <a:prstGeom prst="line">
            <a:avLst/>
          </a:prstGeom>
          <a:noFill/>
          <a:ln w="57150">
            <a:solidFill>
              <a:srgbClr val="FFFF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1383" name="Line 7"/>
          <p:cNvSpPr>
            <a:spLocks noChangeShapeType="1"/>
          </p:cNvSpPr>
          <p:nvPr/>
        </p:nvSpPr>
        <p:spPr bwMode="auto">
          <a:xfrm>
            <a:off x="3851275" y="4581525"/>
            <a:ext cx="5473700" cy="935038"/>
          </a:xfrm>
          <a:prstGeom prst="line">
            <a:avLst/>
          </a:prstGeom>
          <a:noFill/>
          <a:ln w="57150">
            <a:solidFill>
              <a:srgbClr val="FFFF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7970838" y="0"/>
            <a:ext cx="1173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solidFill>
                  <a:srgbClr val="FFFFFF"/>
                </a:solidFill>
              </a:rPr>
              <a:t>伊勢湾</a:t>
            </a: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627313" y="2420938"/>
            <a:ext cx="1173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solidFill>
                  <a:srgbClr val="FFFFFF"/>
                </a:solidFill>
              </a:rPr>
              <a:t>祓川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684213" y="1484313"/>
            <a:ext cx="1173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solidFill>
                  <a:srgbClr val="FFFFFF"/>
                </a:solidFill>
              </a:rPr>
              <a:t>櫛田川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724525" y="4437063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 dirty="0">
                <a:solidFill>
                  <a:srgbClr val="C00000"/>
                </a:solidFill>
                <a:ea typeface="HGS創英角ｺﾞｼｯｸUB" pitchFamily="50" charset="-128"/>
              </a:rPr>
              <a:t>2</a:t>
            </a:r>
            <a:r>
              <a:rPr lang="ja-JP" altLang="en-US" b="1" dirty="0">
                <a:solidFill>
                  <a:srgbClr val="C00000"/>
                </a:solidFill>
                <a:ea typeface="HGS創英角ｺﾞｼｯｸUB" pitchFamily="50" charset="-128"/>
              </a:rPr>
              <a:t>Ｋｍ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563888" y="4653136"/>
            <a:ext cx="1173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 dirty="0">
                <a:solidFill>
                  <a:srgbClr val="C00000"/>
                </a:solidFill>
                <a:ea typeface="HGS創英角ｺﾞｼｯｸUB" pitchFamily="50" charset="-128"/>
              </a:rPr>
              <a:t>700</a:t>
            </a:r>
            <a:r>
              <a:rPr lang="ja-JP" altLang="en-US" b="1" dirty="0" err="1">
                <a:solidFill>
                  <a:srgbClr val="C00000"/>
                </a:solidFill>
                <a:ea typeface="HGS創英角ｺﾞｼｯｸUB" pitchFamily="50" charset="-128"/>
              </a:rPr>
              <a:t>ｍ</a:t>
            </a:r>
            <a:endParaRPr lang="ja-JP" altLang="en-US" b="1" dirty="0">
              <a:solidFill>
                <a:srgbClr val="C00000"/>
              </a:solidFill>
              <a:ea typeface="HGS創英角ｺﾞｼｯｸUB" pitchFamily="50" charset="-128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419872" y="5517232"/>
            <a:ext cx="30241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dirty="0">
                <a:solidFill>
                  <a:schemeClr val="accent3"/>
                </a:solidFill>
                <a:ea typeface="HGS創英角ｺﾞｼｯｸUB" pitchFamily="50" charset="-128"/>
              </a:rPr>
              <a:t>6</a:t>
            </a:r>
            <a:r>
              <a:rPr lang="ja-JP" altLang="en-US" sz="2000" dirty="0">
                <a:solidFill>
                  <a:schemeClr val="accent3"/>
                </a:solidFill>
                <a:ea typeface="HGS創英角ｺﾞｼｯｸUB" pitchFamily="50" charset="-128"/>
              </a:rPr>
              <a:t>自治会</a:t>
            </a:r>
          </a:p>
          <a:p>
            <a:r>
              <a:rPr lang="en-US" altLang="ja-JP" sz="2000" dirty="0">
                <a:solidFill>
                  <a:schemeClr val="accent3"/>
                </a:solidFill>
                <a:ea typeface="HGS創英角ｺﾞｼｯｸUB" pitchFamily="50" charset="-128"/>
              </a:rPr>
              <a:t>600</a:t>
            </a:r>
            <a:r>
              <a:rPr lang="ja-JP" altLang="en-US" sz="2000" dirty="0">
                <a:solidFill>
                  <a:schemeClr val="accent3"/>
                </a:solidFill>
                <a:ea typeface="HGS創英角ｺﾞｼｯｸUB" pitchFamily="50" charset="-128"/>
              </a:rPr>
              <a:t>世帯：</a:t>
            </a:r>
            <a:r>
              <a:rPr lang="ja-JP" altLang="en-US" sz="2000" dirty="0" smtClean="0">
                <a:solidFill>
                  <a:schemeClr val="accent3"/>
                </a:solidFill>
                <a:ea typeface="HGS創英角ｺﾞｼｯｸUB" pitchFamily="50" charset="-128"/>
              </a:rPr>
              <a:t>約</a:t>
            </a:r>
            <a:r>
              <a:rPr lang="en-US" altLang="ja-JP" sz="2000" dirty="0" smtClean="0">
                <a:solidFill>
                  <a:schemeClr val="accent3"/>
                </a:solidFill>
                <a:ea typeface="HGS創英角ｺﾞｼｯｸUB" pitchFamily="50" charset="-128"/>
              </a:rPr>
              <a:t>2,000</a:t>
            </a:r>
            <a:r>
              <a:rPr lang="ja-JP" altLang="en-US" sz="2000" dirty="0" smtClean="0">
                <a:solidFill>
                  <a:schemeClr val="accent3"/>
                </a:solidFill>
                <a:ea typeface="HGS創英角ｺﾞｼｯｸUB" pitchFamily="50" charset="-128"/>
              </a:rPr>
              <a:t>人</a:t>
            </a:r>
            <a:endParaRPr lang="ja-JP" altLang="en-US" sz="2000" dirty="0">
              <a:solidFill>
                <a:schemeClr val="accent3"/>
              </a:solidFill>
              <a:ea typeface="HGS創英角ｺﾞｼｯｸUB" pitchFamily="50" charset="-128"/>
            </a:endParaRPr>
          </a:p>
        </p:txBody>
      </p:sp>
      <p:sp>
        <p:nvSpPr>
          <p:cNvPr id="101390" name="Line 14"/>
          <p:cNvSpPr>
            <a:spLocks noChangeShapeType="1"/>
          </p:cNvSpPr>
          <p:nvPr/>
        </p:nvSpPr>
        <p:spPr bwMode="auto">
          <a:xfrm>
            <a:off x="0" y="4005263"/>
            <a:ext cx="1258888" cy="503237"/>
          </a:xfrm>
          <a:prstGeom prst="line">
            <a:avLst/>
          </a:prstGeom>
          <a:noFill/>
          <a:ln w="76200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1391" name="Line 15"/>
          <p:cNvSpPr>
            <a:spLocks noChangeShapeType="1"/>
          </p:cNvSpPr>
          <p:nvPr/>
        </p:nvSpPr>
        <p:spPr bwMode="auto">
          <a:xfrm>
            <a:off x="1258888" y="4508500"/>
            <a:ext cx="2449512" cy="433388"/>
          </a:xfrm>
          <a:prstGeom prst="line">
            <a:avLst/>
          </a:prstGeom>
          <a:noFill/>
          <a:ln w="76200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1392" name="Line 16"/>
          <p:cNvSpPr>
            <a:spLocks noChangeShapeType="1"/>
          </p:cNvSpPr>
          <p:nvPr/>
        </p:nvSpPr>
        <p:spPr bwMode="auto">
          <a:xfrm>
            <a:off x="3708400" y="4941888"/>
            <a:ext cx="2087563" cy="142875"/>
          </a:xfrm>
          <a:prstGeom prst="line">
            <a:avLst/>
          </a:prstGeom>
          <a:noFill/>
          <a:ln w="76200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1393" name="Line 17"/>
          <p:cNvSpPr>
            <a:spLocks noChangeShapeType="1"/>
          </p:cNvSpPr>
          <p:nvPr/>
        </p:nvSpPr>
        <p:spPr bwMode="auto">
          <a:xfrm>
            <a:off x="5795963" y="5084763"/>
            <a:ext cx="2736850" cy="504825"/>
          </a:xfrm>
          <a:prstGeom prst="line">
            <a:avLst/>
          </a:prstGeom>
          <a:noFill/>
          <a:ln w="76200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1394" name="Line 18"/>
          <p:cNvSpPr>
            <a:spLocks noChangeShapeType="1"/>
          </p:cNvSpPr>
          <p:nvPr/>
        </p:nvSpPr>
        <p:spPr bwMode="auto">
          <a:xfrm>
            <a:off x="8604250" y="5589588"/>
            <a:ext cx="720725" cy="287337"/>
          </a:xfrm>
          <a:prstGeom prst="line">
            <a:avLst/>
          </a:prstGeom>
          <a:noFill/>
          <a:ln w="76200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1395" name="Oval 19"/>
          <p:cNvSpPr>
            <a:spLocks noChangeArrowheads="1"/>
          </p:cNvSpPr>
          <p:nvPr/>
        </p:nvSpPr>
        <p:spPr bwMode="auto">
          <a:xfrm rot="548511">
            <a:off x="323850" y="4508500"/>
            <a:ext cx="7564438" cy="720725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lg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267745" y="3861048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FFFF00"/>
                </a:solidFill>
                <a:ea typeface="HGS創英角ｺﾞｼｯｸUB" pitchFamily="50" charset="-128"/>
              </a:rPr>
              <a:t>近鉄山田線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24075" y="4941888"/>
            <a:ext cx="12237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FFFF00"/>
                </a:solidFill>
                <a:ea typeface="HGS創英角ｺﾞｼｯｸUB" pitchFamily="50" charset="-128"/>
              </a:rPr>
              <a:t>伊勢街道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4067944" y="0"/>
            <a:ext cx="5328592" cy="36450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</a:rPr>
              <a:t>史跡解明の発掘調査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ja-JP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</a:rPr>
              <a:t>保存のための</a:t>
            </a:r>
            <a:r>
              <a:rPr kumimoji="1" lang="ja-JP" altLang="en-US" sz="32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土地の公有化</a:t>
            </a:r>
            <a:endParaRPr kumimoji="1" lang="en-US" altLang="ja-JP" sz="3200" i="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ja-JP" altLang="en-US" sz="32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史跡整備・活用</a:t>
            </a:r>
            <a:endParaRPr kumimoji="1" lang="en-US" altLang="ja-JP" sz="3200" i="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</a:rPr>
              <a:t>　　　　　　</a:t>
            </a:r>
            <a:r>
              <a:rPr lang="ja-JP" altLang="en-US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</a:rPr>
              <a:t>　　⇓　</a:t>
            </a:r>
            <a:endParaRPr lang="en-US" altLang="ja-JP" sz="4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</a:rPr>
              <a:t>　　　県と町との役割分担</a:t>
            </a:r>
            <a:endParaRPr kumimoji="1" lang="ja-JP" altLang="en-US" sz="3200" i="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1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4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7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0" dur="500"/>
                                        <p:tgtEl>
                                          <p:spTgt spid="101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3" dur="500"/>
                                        <p:tgtEl>
                                          <p:spTgt spid="101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6" dur="500"/>
                                        <p:tgtEl>
                                          <p:spTgt spid="101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9" dur="500"/>
                                        <p:tgtEl>
                                          <p:spTgt spid="101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500"/>
                                        <p:tgtEl>
                                          <p:spTgt spid="101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animBg="1"/>
      <p:bldP spid="101379" grpId="1" animBg="1"/>
      <p:bldP spid="101380" grpId="0" animBg="1"/>
      <p:bldP spid="101380" grpId="1" animBg="1"/>
      <p:bldP spid="101381" grpId="0" animBg="1"/>
      <p:bldP spid="101381" grpId="1" animBg="1"/>
      <p:bldP spid="101382" grpId="0" animBg="1"/>
      <p:bldP spid="101382" grpId="1" animBg="1"/>
      <p:bldP spid="101383" grpId="0" animBg="1"/>
      <p:bldP spid="101383" grpId="1" animBg="1"/>
      <p:bldP spid="4" grpId="0"/>
      <p:bldP spid="4" grpId="1"/>
      <p:bldP spid="5" grpId="0" build="allAtOnce"/>
      <p:bldP spid="6" grpId="0"/>
      <p:bldP spid="6" grpId="2"/>
      <p:bldP spid="101390" grpId="0" animBg="1"/>
      <p:bldP spid="101390" grpId="1" animBg="1"/>
      <p:bldP spid="101391" grpId="0" animBg="1"/>
      <p:bldP spid="101391" grpId="1" animBg="1"/>
      <p:bldP spid="101392" grpId="0" animBg="1"/>
      <p:bldP spid="101392" grpId="1" animBg="1"/>
      <p:bldP spid="101393" grpId="0" animBg="1"/>
      <p:bldP spid="101393" grpId="1" animBg="1"/>
      <p:bldP spid="101394" grpId="0" animBg="1"/>
      <p:bldP spid="101394" grpId="1" animBg="1"/>
      <p:bldP spid="101395" grpId="0" animBg="1"/>
      <p:bldP spid="101395" grpId="2" animBg="1"/>
      <p:bldP spid="7" grpId="0" build="allAtOnce"/>
      <p:bldP spid="8" grpId="0" build="allAtOnce"/>
      <p:bldP spid="22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9584" y="548680"/>
            <a:ext cx="3744416" cy="936104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古代衣装体験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pic>
        <p:nvPicPr>
          <p:cNvPr id="6" name="コンテンツ プレースホルダ 5" descr="P319405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72608" cy="4104456"/>
          </a:xfrm>
        </p:spPr>
      </p:pic>
      <p:pic>
        <p:nvPicPr>
          <p:cNvPr id="1026" name="Picture 2" descr="I:\2017年　画像\PA015716.JPG"/>
          <p:cNvPicPr>
            <a:picLocks noChangeAspect="1" noChangeArrowheads="1"/>
          </p:cNvPicPr>
          <p:nvPr/>
        </p:nvPicPr>
        <p:blipFill>
          <a:blip r:embed="rId4" cstate="print"/>
          <a:srcRect b="23535"/>
          <a:stretch>
            <a:fillRect/>
          </a:stretch>
        </p:blipFill>
        <p:spPr bwMode="auto">
          <a:xfrm>
            <a:off x="3180015" y="3437747"/>
            <a:ext cx="5963985" cy="3420253"/>
          </a:xfrm>
          <a:prstGeom prst="rect">
            <a:avLst/>
          </a:prstGeom>
          <a:noFill/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0" y="5921896"/>
            <a:ext cx="374441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移動販売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3" name="コンテンツ プレースホルダ 12" descr="PC130040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rcRect t="15353"/>
          <a:stretch>
            <a:fillRect/>
          </a:stretch>
        </p:blipFill>
        <p:spPr>
          <a:xfrm>
            <a:off x="0" y="0"/>
            <a:ext cx="5628117" cy="3573016"/>
          </a:xfrm>
        </p:spPr>
      </p:pic>
      <p:pic>
        <p:nvPicPr>
          <p:cNvPr id="16" name="コンテンツ プレースホルダ 5" descr="DSC_456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 b="6582"/>
          <a:stretch>
            <a:fillRect/>
          </a:stretch>
        </p:blipFill>
        <p:spPr>
          <a:xfrm>
            <a:off x="2618477" y="3429000"/>
            <a:ext cx="6525523" cy="3429000"/>
          </a:xfr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724128" y="2708920"/>
            <a:ext cx="2555776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1" kern="0" dirty="0" smtClean="0">
                <a:solidFill>
                  <a:schemeClr val="bg1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番組ロケ風景</a:t>
            </a:r>
            <a:endParaRPr kumimoji="1" lang="ja-JP" altLang="en-US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6093296"/>
            <a:ext cx="2555776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平安の杜フェスタ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1" name="コンテンツ プレースホルダ 10" descr="DSC_4864.jpg"/>
          <p:cNvPicPr>
            <a:picLocks noChangeAspect="1"/>
          </p:cNvPicPr>
          <p:nvPr/>
        </p:nvPicPr>
        <p:blipFill>
          <a:blip r:embed="rId2" cstate="print"/>
          <a:srcRect r="19957"/>
          <a:stretch>
            <a:fillRect/>
          </a:stretch>
        </p:blipFill>
        <p:spPr>
          <a:xfrm>
            <a:off x="0" y="3284984"/>
            <a:ext cx="4572000" cy="3212976"/>
          </a:xfrm>
          <a:prstGeom prst="rect">
            <a:avLst/>
          </a:prstGeom>
        </p:spPr>
      </p:pic>
      <p:pic>
        <p:nvPicPr>
          <p:cNvPr id="7" name="コンテンツ プレースホルダ 6" descr="DSC_4565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rcRect l="12042" t="16666" r="22861" b="5556"/>
          <a:stretch>
            <a:fillRect/>
          </a:stretch>
        </p:blipFill>
        <p:spPr>
          <a:xfrm>
            <a:off x="4644008" y="3429000"/>
            <a:ext cx="4499992" cy="3024336"/>
          </a:xfrm>
        </p:spPr>
      </p:pic>
      <p:pic>
        <p:nvPicPr>
          <p:cNvPr id="10" name="コンテンツ プレースホルダ 6" descr="DSC_46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43608" y="0"/>
            <a:ext cx="6224014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7308304" y="2852936"/>
            <a:ext cx="2555776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競技かるた大会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6588224" y="6309320"/>
            <a:ext cx="2555776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音楽コンサート（西脇殿</a:t>
            </a:r>
            <a:r>
              <a:rPr kumimoji="1" lang="ja-JP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）</a:t>
            </a: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1979712" y="6309320"/>
            <a:ext cx="2555776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土馬づくり体験風景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72400" cy="923131"/>
          </a:xfrm>
        </p:spPr>
        <p:txBody>
          <a:bodyPr/>
          <a:lstStyle/>
          <a:p>
            <a:r>
              <a:rPr lang="ja-JP" altLang="en-US" dirty="0" smtClean="0">
                <a:solidFill>
                  <a:srgbClr val="C00000"/>
                </a:solidFill>
              </a:rPr>
              <a:t>平安の杜正殿前でのコンサート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pic>
        <p:nvPicPr>
          <p:cNvPr id="7" name="コンテンツ プレースホルダ 6" descr="DSC_432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-24341" y="1196752"/>
            <a:ext cx="9168341" cy="51571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8208912" cy="2376264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ご清聴ありがとうございました。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836025" cy="981075"/>
          </a:xfrm>
        </p:spPr>
        <p:txBody>
          <a:bodyPr/>
          <a:lstStyle/>
          <a:p>
            <a:r>
              <a:rPr lang="ja-JP" altLang="en-US"/>
              <a:t>史跡斎宮跡土地利用区分</a:t>
            </a:r>
          </a:p>
        </p:txBody>
      </p:sp>
      <p:pic>
        <p:nvPicPr>
          <p:cNvPr id="103427" name="Picture 3" descr="史跡　斎宮跡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14313"/>
            <a:ext cx="9144000" cy="6643687"/>
          </a:xfrm>
          <a:noFill/>
          <a:ln/>
        </p:spPr>
      </p:pic>
      <p:sp>
        <p:nvSpPr>
          <p:cNvPr id="4" name="タイトル 1"/>
          <p:cNvSpPr txBox="1">
            <a:spLocks/>
          </p:cNvSpPr>
          <p:nvPr/>
        </p:nvSpPr>
        <p:spPr bwMode="auto">
          <a:xfrm>
            <a:off x="3131840" y="260648"/>
            <a:ext cx="3024336" cy="5040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土地利用区分</a:t>
            </a:r>
            <a:endParaRPr kumimoji="1" lang="en-US" altLang="ja-JP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314450" y="201613"/>
            <a:ext cx="7772400" cy="851123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　　　　　　</a:t>
            </a:r>
            <a:r>
              <a:rPr kumimoji="1" lang="ja-JP" altLang="en-US" dirty="0" smtClean="0">
                <a:solidFill>
                  <a:srgbClr val="C00000"/>
                </a:solidFill>
              </a:rPr>
              <a:t>土地の買上げ事業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pic>
        <p:nvPicPr>
          <p:cNvPr id="16386" name="Picture 4" descr="img04210 11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7764"/>
          <a:stretch>
            <a:fillRect/>
          </a:stretch>
        </p:blipFill>
        <p:spPr>
          <a:xfrm>
            <a:off x="0" y="1542904"/>
            <a:ext cx="9144000" cy="5315096"/>
          </a:xfrm>
          <a:noFill/>
        </p:spPr>
      </p:pic>
      <p:pic>
        <p:nvPicPr>
          <p:cNvPr id="3" name="図 2" descr="④H15年3月見直し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3321745" cy="234888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" name="正方形/長方形 2"/>
          <p:cNvSpPr>
            <a:spLocks noChangeArrowheads="1"/>
          </p:cNvSpPr>
          <p:nvPr/>
        </p:nvSpPr>
        <p:spPr bwMode="auto">
          <a:xfrm>
            <a:off x="0" y="5103674"/>
            <a:ext cx="446449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400" dirty="0"/>
              <a:t>　</a:t>
            </a:r>
            <a:r>
              <a:rPr lang="ja-JP" altLang="en-US" sz="2000" dirty="0">
                <a:latin typeface="HGPｺﾞｼｯｸE" pitchFamily="50" charset="-128"/>
                <a:ea typeface="HGPｺﾞｼｯｸE" pitchFamily="50" charset="-128"/>
              </a:rPr>
              <a:t>昭和</a:t>
            </a:r>
            <a:r>
              <a:rPr lang="en-US" altLang="ja-JP" sz="2000" dirty="0">
                <a:latin typeface="HGPｺﾞｼｯｸE" pitchFamily="50" charset="-128"/>
                <a:ea typeface="HGPｺﾞｼｯｸE" pitchFamily="50" charset="-128"/>
              </a:rPr>
              <a:t>54</a:t>
            </a:r>
            <a:r>
              <a:rPr lang="ja-JP" altLang="en-US" sz="2000" dirty="0">
                <a:latin typeface="HGPｺﾞｼｯｸE" pitchFamily="50" charset="-128"/>
                <a:ea typeface="HGPｺﾞｼｯｸE" pitchFamily="50" charset="-128"/>
              </a:rPr>
              <a:t>年度から実施</a:t>
            </a:r>
          </a:p>
          <a:p>
            <a:pPr>
              <a:buFont typeface="Wingdings" pitchFamily="2" charset="2"/>
              <a:buNone/>
            </a:pPr>
            <a:r>
              <a:rPr lang="ja-JP" altLang="en-US" sz="2000" dirty="0">
                <a:latin typeface="HGPｺﾞｼｯｸE" pitchFamily="50" charset="-128"/>
                <a:ea typeface="HGPｺﾞｼｯｸE" pitchFamily="50" charset="-128"/>
              </a:rPr>
              <a:t>　　</a:t>
            </a:r>
            <a:r>
              <a:rPr lang="ja-JP" altLang="en-US" sz="2000" dirty="0" smtClean="0">
                <a:latin typeface="HGPｺﾞｼｯｸE" pitchFamily="50" charset="-128"/>
                <a:ea typeface="HGPｺﾞｼｯｸE" pitchFamily="50" charset="-128"/>
              </a:rPr>
              <a:t>公有化</a:t>
            </a:r>
            <a:r>
              <a:rPr lang="ja-JP" altLang="en-US" sz="2000" dirty="0">
                <a:latin typeface="HGPｺﾞｼｯｸE" pitchFamily="50" charset="-128"/>
                <a:ea typeface="HGPｺﾞｼｯｸE" pitchFamily="50" charset="-128"/>
              </a:rPr>
              <a:t>対象面積　</a:t>
            </a:r>
            <a:r>
              <a:rPr lang="ja-JP" altLang="en-US" sz="2000" dirty="0" smtClean="0">
                <a:latin typeface="HGPｺﾞｼｯｸE" pitchFamily="50" charset="-128"/>
                <a:ea typeface="HGPｺﾞｼｯｸE" pitchFamily="50" charset="-128"/>
              </a:rPr>
              <a:t>約　</a:t>
            </a:r>
            <a:r>
              <a:rPr lang="en-US" altLang="ja-JP" sz="2000" dirty="0" smtClean="0">
                <a:latin typeface="HGPｺﾞｼｯｸE" pitchFamily="50" charset="-128"/>
                <a:ea typeface="HGPｺﾞｼｯｸE" pitchFamily="50" charset="-128"/>
              </a:rPr>
              <a:t>561,000</a:t>
            </a:r>
            <a:r>
              <a:rPr lang="en-US" altLang="ja-JP" sz="2000" dirty="0">
                <a:latin typeface="HGPｺﾞｼｯｸE" pitchFamily="50" charset="-128"/>
                <a:ea typeface="HGPｺﾞｼｯｸE" pitchFamily="50" charset="-128"/>
              </a:rPr>
              <a:t>㎡</a:t>
            </a:r>
          </a:p>
          <a:p>
            <a:pPr>
              <a:buFont typeface="Wingdings" pitchFamily="2" charset="2"/>
              <a:buNone/>
            </a:pPr>
            <a:r>
              <a:rPr lang="ja-JP" altLang="en-US" sz="2000" dirty="0">
                <a:latin typeface="HGPｺﾞｼｯｸE" pitchFamily="50" charset="-128"/>
                <a:ea typeface="HGPｺﾞｼｯｸE" pitchFamily="50" charset="-128"/>
              </a:rPr>
              <a:t>　　平成</a:t>
            </a:r>
            <a:r>
              <a:rPr lang="en-US" altLang="ja-JP" sz="2000" dirty="0" smtClean="0">
                <a:latin typeface="HGPｺﾞｼｯｸE" pitchFamily="50" charset="-128"/>
                <a:ea typeface="HGPｺﾞｼｯｸE" pitchFamily="50" charset="-128"/>
              </a:rPr>
              <a:t>29</a:t>
            </a:r>
            <a:r>
              <a:rPr lang="ja-JP" altLang="en-US" sz="2000" dirty="0" smtClean="0">
                <a:latin typeface="HGPｺﾞｼｯｸE" pitchFamily="50" charset="-128"/>
                <a:ea typeface="HGPｺﾞｼｯｸE" pitchFamily="50" charset="-128"/>
              </a:rPr>
              <a:t>年</a:t>
            </a:r>
            <a:r>
              <a:rPr lang="en-US" altLang="ja-JP" sz="2000" dirty="0" smtClean="0">
                <a:latin typeface="HGPｺﾞｼｯｸE" pitchFamily="50" charset="-128"/>
                <a:ea typeface="HGPｺﾞｼｯｸE" pitchFamily="50" charset="-128"/>
              </a:rPr>
              <a:t>3</a:t>
            </a:r>
            <a:r>
              <a:rPr lang="ja-JP" altLang="en-US" sz="2000" dirty="0" smtClean="0">
                <a:latin typeface="HGPｺﾞｼｯｸE" pitchFamily="50" charset="-128"/>
                <a:ea typeface="HGPｺﾞｼｯｸE" pitchFamily="50" charset="-128"/>
              </a:rPr>
              <a:t>月</a:t>
            </a:r>
            <a:r>
              <a:rPr lang="ja-JP" altLang="en-US" sz="2000" dirty="0">
                <a:latin typeface="HGPｺﾞｼｯｸE" pitchFamily="50" charset="-128"/>
                <a:ea typeface="HGPｺﾞｼｯｸE" pitchFamily="50" charset="-128"/>
              </a:rPr>
              <a:t>末</a:t>
            </a:r>
            <a:r>
              <a:rPr lang="ja-JP" altLang="en-US" sz="2000" dirty="0" smtClean="0">
                <a:latin typeface="HGPｺﾞｼｯｸE" pitchFamily="50" charset="-128"/>
                <a:ea typeface="HGPｺﾞｼｯｸE" pitchFamily="50" charset="-128"/>
              </a:rPr>
              <a:t>現在　</a:t>
            </a:r>
            <a:r>
              <a:rPr lang="en-US" altLang="ja-JP" sz="2000" dirty="0" smtClean="0">
                <a:latin typeface="HGPｺﾞｼｯｸE" pitchFamily="50" charset="-128"/>
                <a:ea typeface="HGPｺﾞｼｯｸE" pitchFamily="50" charset="-128"/>
              </a:rPr>
              <a:t>413,347㎡</a:t>
            </a:r>
            <a:r>
              <a:rPr lang="ja-JP" altLang="en-US" sz="2000" dirty="0">
                <a:latin typeface="HGPｺﾞｼｯｸE" pitchFamily="50" charset="-128"/>
                <a:ea typeface="HGPｺﾞｼｯｸE" pitchFamily="50" charset="-128"/>
              </a:rPr>
              <a:t>　　　　　　　　</a:t>
            </a:r>
            <a:endParaRPr lang="en-US" altLang="ja-JP" sz="2000" dirty="0">
              <a:latin typeface="HGPｺﾞｼｯｸE" pitchFamily="50" charset="-128"/>
              <a:ea typeface="HGPｺﾞｼｯｸE" pitchFamily="50" charset="-128"/>
            </a:endParaRPr>
          </a:p>
          <a:p>
            <a:pPr>
              <a:buFont typeface="Wingdings" pitchFamily="2" charset="2"/>
              <a:buNone/>
            </a:pPr>
            <a:r>
              <a:rPr lang="ja-JP" altLang="en-US" sz="2000" dirty="0">
                <a:latin typeface="HGPｺﾞｼｯｸE" pitchFamily="50" charset="-128"/>
                <a:ea typeface="HGPｺﾞｼｯｸE" pitchFamily="50" charset="-128"/>
              </a:rPr>
              <a:t>　　　　　史跡全体　　</a:t>
            </a:r>
            <a:r>
              <a:rPr lang="en-US" altLang="ja-JP" sz="2000" dirty="0" smtClean="0">
                <a:latin typeface="HGPｺﾞｼｯｸE" pitchFamily="50" charset="-128"/>
                <a:ea typeface="HGPｺﾞｼｯｸE" pitchFamily="50" charset="-128"/>
              </a:rPr>
              <a:t>30.15</a:t>
            </a:r>
            <a:r>
              <a:rPr lang="ja-JP" altLang="en-US" sz="2000" dirty="0" smtClean="0">
                <a:latin typeface="HGPｺﾞｼｯｸE" pitchFamily="50" charset="-128"/>
                <a:ea typeface="HGPｺﾞｼｯｸE" pitchFamily="50" charset="-128"/>
              </a:rPr>
              <a:t>％</a:t>
            </a:r>
            <a:endParaRPr lang="ja-JP" altLang="en-US" sz="2000" dirty="0">
              <a:latin typeface="HGPｺﾞｼｯｸE" pitchFamily="50" charset="-128"/>
              <a:ea typeface="HGPｺﾞｼｯｸE" pitchFamily="50" charset="-128"/>
            </a:endParaRPr>
          </a:p>
          <a:p>
            <a:pPr>
              <a:buFont typeface="Wingdings" pitchFamily="2" charset="2"/>
              <a:buNone/>
            </a:pPr>
            <a:r>
              <a:rPr lang="ja-JP" altLang="en-US" sz="2000" dirty="0">
                <a:latin typeface="HGPｺﾞｼｯｸE" pitchFamily="50" charset="-128"/>
                <a:ea typeface="HGPｺﾞｼｯｸE" pitchFamily="50" charset="-128"/>
              </a:rPr>
              <a:t>　　　　　買上げ対象　</a:t>
            </a:r>
            <a:r>
              <a:rPr lang="en-US" altLang="ja-JP" sz="2000" dirty="0" smtClean="0">
                <a:latin typeface="HGPｺﾞｼｯｸE" pitchFamily="50" charset="-128"/>
                <a:ea typeface="HGPｺﾞｼｯｸE" pitchFamily="50" charset="-128"/>
              </a:rPr>
              <a:t>73.58</a:t>
            </a:r>
            <a:r>
              <a:rPr lang="ja-JP" altLang="en-US" sz="2400" dirty="0" smtClean="0">
                <a:latin typeface="HGPｺﾞｼｯｸE" pitchFamily="50" charset="-128"/>
                <a:ea typeface="HGPｺﾞｼｯｸE" pitchFamily="50" charset="-128"/>
              </a:rPr>
              <a:t>％</a:t>
            </a:r>
            <a:endParaRPr lang="ja-JP" altLang="en-US" sz="2400" dirty="0">
              <a:latin typeface="HGPｺﾞｼｯｸE" pitchFamily="50" charset="-128"/>
              <a:ea typeface="HGPｺﾞｼｯｸE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-misoi73\Desktop\【明和町斎宮跡】整備状況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107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博物館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88640"/>
            <a:ext cx="4464496" cy="18927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7" name="直線矢印コネクタ 6"/>
          <p:cNvCxnSpPr/>
          <p:nvPr/>
        </p:nvCxnSpPr>
        <p:spPr>
          <a:xfrm flipH="1">
            <a:off x="3275856" y="1196752"/>
            <a:ext cx="720080" cy="504056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IMG_66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3140968"/>
            <a:ext cx="4464496" cy="3348372"/>
          </a:xfrm>
          <a:prstGeom prst="rect">
            <a:avLst/>
          </a:prstGeom>
        </p:spPr>
      </p:pic>
      <p:cxnSp>
        <p:nvCxnSpPr>
          <p:cNvPr id="14" name="直線矢印コネクタ 13"/>
          <p:cNvCxnSpPr/>
          <p:nvPr/>
        </p:nvCxnSpPr>
        <p:spPr>
          <a:xfrm flipH="1" flipV="1">
            <a:off x="2771800" y="2924944"/>
            <a:ext cx="936104" cy="1008112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9"/>
          <p:cNvSpPr>
            <a:spLocks noChangeArrowheads="1"/>
          </p:cNvSpPr>
          <p:nvPr/>
        </p:nvSpPr>
        <p:spPr bwMode="auto">
          <a:xfrm>
            <a:off x="5796136" y="1628800"/>
            <a:ext cx="2592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GSｺﾞｼｯｸE" pitchFamily="50" charset="-128"/>
                <a:ea typeface="HGSｺﾞｼｯｸE" pitchFamily="50" charset="-128"/>
              </a:rPr>
              <a:t>斎宮歴史博物館</a:t>
            </a:r>
            <a:r>
              <a:rPr lang="en-US" altLang="ja-JP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GSｺﾞｼｯｸE" pitchFamily="50" charset="-128"/>
                <a:ea typeface="HGSｺﾞｼｯｸE" pitchFamily="50" charset="-128"/>
              </a:rPr>
              <a:t>(</a:t>
            </a:r>
            <a:r>
              <a:rPr lang="ja-JP" alt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GSｺﾞｼｯｸE" pitchFamily="50" charset="-128"/>
                <a:ea typeface="HGSｺﾞｼｯｸE" pitchFamily="50" charset="-128"/>
              </a:rPr>
              <a:t>県立）</a:t>
            </a:r>
            <a:endParaRPr lang="ja-JP" altLang="en-US" b="1" dirty="0">
              <a:solidFill>
                <a:schemeClr val="accent6">
                  <a:lumMod val="20000"/>
                  <a:lumOff val="80000"/>
                </a:schemeClr>
              </a:solidFill>
              <a:latin typeface="HGSｺﾞｼｯｸE" pitchFamily="50" charset="-128"/>
              <a:ea typeface="HGSｺﾞｼｯｸE" pitchFamily="50" charset="-128"/>
            </a:endParaRPr>
          </a:p>
        </p:txBody>
      </p:sp>
      <p:sp>
        <p:nvSpPr>
          <p:cNvPr id="13" name="正方形/長方形 19"/>
          <p:cNvSpPr>
            <a:spLocks noChangeArrowheads="1"/>
          </p:cNvSpPr>
          <p:nvPr/>
        </p:nvSpPr>
        <p:spPr bwMode="auto">
          <a:xfrm>
            <a:off x="5940152" y="6021288"/>
            <a:ext cx="2044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GSｺﾞｼｯｸE" pitchFamily="50" charset="-128"/>
                <a:ea typeface="HGSｺﾞｼｯｸE" pitchFamily="50" charset="-128"/>
              </a:rPr>
              <a:t>ふるさと芝生広場</a:t>
            </a:r>
            <a:endParaRPr lang="ja-JP" altLang="en-US" b="1" dirty="0">
              <a:solidFill>
                <a:schemeClr val="accent6">
                  <a:lumMod val="20000"/>
                  <a:lumOff val="80000"/>
                </a:schemeClr>
              </a:solidFill>
              <a:latin typeface="HGSｺﾞｼｯｸE" pitchFamily="50" charset="-128"/>
              <a:ea typeface="HGSｺﾞｼｯｸE" pitchFamily="5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-misoi73\Desktop\【明和町斎宮跡】整備状況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8107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直線矢印コネクタ 13"/>
          <p:cNvCxnSpPr/>
          <p:nvPr/>
        </p:nvCxnSpPr>
        <p:spPr>
          <a:xfrm flipV="1">
            <a:off x="5220072" y="4797152"/>
            <a:ext cx="1440160" cy="36004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DSC02033"/>
          <p:cNvPicPr>
            <a:picLocks noChangeAspect="1" noChangeArrowheads="1"/>
          </p:cNvPicPr>
          <p:nvPr/>
        </p:nvPicPr>
        <p:blipFill>
          <a:blip r:embed="rId4" cstate="print"/>
          <a:srcRect l="3150" t="9816"/>
          <a:stretch>
            <a:fillRect/>
          </a:stretch>
        </p:blipFill>
        <p:spPr bwMode="auto">
          <a:xfrm>
            <a:off x="5004048" y="404664"/>
            <a:ext cx="3919575" cy="2652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3" descr="体験館"/>
          <p:cNvPicPr>
            <a:picLocks noChangeAspect="1" noChangeArrowheads="1"/>
          </p:cNvPicPr>
          <p:nvPr/>
        </p:nvPicPr>
        <p:blipFill>
          <a:blip r:embed="rId5" cstate="print"/>
          <a:srcRect t="12600"/>
          <a:stretch>
            <a:fillRect/>
          </a:stretch>
        </p:blipFill>
        <p:spPr bwMode="auto">
          <a:xfrm>
            <a:off x="1187624" y="3933056"/>
            <a:ext cx="4177805" cy="265410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2" name="直線矢印コネクタ 11"/>
          <p:cNvCxnSpPr>
            <a:stCxn id="17" idx="3"/>
          </p:cNvCxnSpPr>
          <p:nvPr/>
        </p:nvCxnSpPr>
        <p:spPr>
          <a:xfrm>
            <a:off x="4223474" y="3181618"/>
            <a:ext cx="1860694" cy="535414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9"/>
          <p:cNvSpPr>
            <a:spLocks noChangeArrowheads="1"/>
          </p:cNvSpPr>
          <p:nvPr/>
        </p:nvSpPr>
        <p:spPr bwMode="auto">
          <a:xfrm>
            <a:off x="6012160" y="2564904"/>
            <a:ext cx="2868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GSｺﾞｼｯｸE" pitchFamily="50" charset="-128"/>
                <a:ea typeface="HGSｺﾞｼｯｸE" pitchFamily="50" charset="-128"/>
              </a:rPr>
              <a:t>斎宮跡</a:t>
            </a:r>
            <a:r>
              <a:rPr lang="en-US" altLang="ja-JP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GSｺﾞｼｯｸE" pitchFamily="50" charset="-128"/>
                <a:ea typeface="HGSｺﾞｼｯｸE" pitchFamily="50" charset="-128"/>
              </a:rPr>
              <a:t>/</a:t>
            </a:r>
            <a:r>
              <a:rPr lang="ja-JP" alt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GSｺﾞｼｯｸE" pitchFamily="50" charset="-128"/>
                <a:ea typeface="HGSｺﾞｼｯｸE" pitchFamily="50" charset="-128"/>
              </a:rPr>
              <a:t>１０史跡全体模型</a:t>
            </a:r>
            <a:endParaRPr lang="en-US" altLang="ja-JP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HGSｺﾞｼｯｸE" pitchFamily="50" charset="-128"/>
              <a:ea typeface="HGSｺﾞｼｯｸE" pitchFamily="50" charset="-128"/>
            </a:endParaRPr>
          </a:p>
        </p:txBody>
      </p:sp>
      <p:sp>
        <p:nvSpPr>
          <p:cNvPr id="16" name="正方形/長方形 19"/>
          <p:cNvSpPr>
            <a:spLocks noChangeArrowheads="1"/>
          </p:cNvSpPr>
          <p:nvPr/>
        </p:nvSpPr>
        <p:spPr bwMode="auto">
          <a:xfrm>
            <a:off x="2483768" y="6093296"/>
            <a:ext cx="2741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latin typeface="HGSｺﾞｼｯｸE" pitchFamily="50" charset="-128"/>
                <a:ea typeface="HGSｺﾞｼｯｸE" pitchFamily="50" charset="-128"/>
              </a:rPr>
              <a:t>いつきのみや歴史体験館</a:t>
            </a:r>
            <a:endParaRPr lang="ja-JP" altLang="en-US" b="1" dirty="0">
              <a:latin typeface="HGSｺﾞｼｯｸE" pitchFamily="50" charset="-128"/>
              <a:ea typeface="HGSｺﾞｼｯｸE" pitchFamily="50" charset="-128"/>
            </a:endParaRPr>
          </a:p>
        </p:txBody>
      </p:sp>
      <p:pic>
        <p:nvPicPr>
          <p:cNvPr id="18" name="Picture 4" descr="Dec19_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0"/>
            <a:ext cx="343415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9"/>
          <p:cNvSpPr>
            <a:spLocks noChangeArrowheads="1"/>
          </p:cNvSpPr>
          <p:nvPr/>
        </p:nvSpPr>
        <p:spPr bwMode="auto">
          <a:xfrm>
            <a:off x="2411760" y="2996952"/>
            <a:ext cx="18117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GSｺﾞｼｯｸE" pitchFamily="50" charset="-128"/>
                <a:ea typeface="HGSｺﾞｼｯｸE" pitchFamily="50" charset="-128"/>
              </a:rPr>
              <a:t>歴史ロマン広場</a:t>
            </a:r>
            <a:endParaRPr lang="ja-JP" altLang="en-US" b="1" dirty="0">
              <a:solidFill>
                <a:schemeClr val="accent6">
                  <a:lumMod val="20000"/>
                  <a:lumOff val="80000"/>
                </a:schemeClr>
              </a:solidFill>
              <a:latin typeface="HGSｺﾞｼｯｸE" pitchFamily="50" charset="-128"/>
              <a:ea typeface="HGSｺﾞｼｯｸE" pitchFamily="50" charset="-128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H="1">
            <a:off x="6228184" y="2996952"/>
            <a:ext cx="1656184" cy="1512168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-misoi73\Desktop\【明和町斎宮跡】整備状況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8107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 descr="復元建物　月刊文化財.jpeg"/>
          <p:cNvPicPr>
            <a:picLocks noChangeAspect="1"/>
          </p:cNvPicPr>
          <p:nvPr/>
        </p:nvPicPr>
        <p:blipFill>
          <a:blip r:embed="rId4" cstate="print"/>
          <a:srcRect l="2739" r="1663"/>
          <a:stretch>
            <a:fillRect/>
          </a:stretch>
        </p:blipFill>
        <p:spPr>
          <a:xfrm>
            <a:off x="4139952" y="0"/>
            <a:ext cx="4572000" cy="276943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899592" y="285293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復元建物</a:t>
            </a:r>
            <a:endParaRPr kumimoji="1" lang="ja-JP" altLang="en-US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6948264" y="2780928"/>
            <a:ext cx="864096" cy="1944216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6" name="Picture 2" descr="\\N-MEIWA\flsv\部署別\斎宮跡・文化観光課\★文化財・観光用画像(大データは文化財係HD)\こ　古代伊勢道\古代伊勢道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861048"/>
            <a:ext cx="3779912" cy="2834934"/>
          </a:xfrm>
          <a:prstGeom prst="rect">
            <a:avLst/>
          </a:prstGeom>
          <a:noFill/>
        </p:spPr>
      </p:pic>
      <p:cxnSp>
        <p:nvCxnSpPr>
          <p:cNvPr id="18" name="直線矢印コネクタ 17"/>
          <p:cNvCxnSpPr/>
          <p:nvPr/>
        </p:nvCxnSpPr>
        <p:spPr>
          <a:xfrm flipV="1">
            <a:off x="4283968" y="3861048"/>
            <a:ext cx="792088" cy="1008112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タイトル 1"/>
          <p:cNvSpPr txBox="1">
            <a:spLocks/>
          </p:cNvSpPr>
          <p:nvPr/>
        </p:nvSpPr>
        <p:spPr>
          <a:xfrm>
            <a:off x="2411760" y="6093296"/>
            <a:ext cx="2304256" cy="36004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　</a:t>
            </a:r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j-cs"/>
              </a:rPr>
              <a:t>古代伊勢道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HGPｺﾞｼｯｸE" pitchFamily="50" charset="-128"/>
              <a:ea typeface="HGPｺﾞｼｯｸE" pitchFamily="50" charset="-128"/>
              <a:cs typeface="+mj-cs"/>
            </a:endParaRPr>
          </a:p>
        </p:txBody>
      </p:sp>
      <p:sp>
        <p:nvSpPr>
          <p:cNvPr id="28" name="正方形/長方形 19"/>
          <p:cNvSpPr>
            <a:spLocks noChangeArrowheads="1"/>
          </p:cNvSpPr>
          <p:nvPr/>
        </p:nvSpPr>
        <p:spPr bwMode="auto">
          <a:xfrm>
            <a:off x="6156176" y="2276872"/>
            <a:ext cx="2509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GSｺﾞｼｯｸE" pitchFamily="50" charset="-128"/>
                <a:ea typeface="HGSｺﾞｼｯｸE" pitchFamily="50" charset="-128"/>
              </a:rPr>
              <a:t>いつきのみや平安の杜</a:t>
            </a:r>
            <a:endParaRPr lang="ja-JP" altLang="en-US" b="1" dirty="0">
              <a:solidFill>
                <a:schemeClr val="accent6">
                  <a:lumMod val="20000"/>
                  <a:lumOff val="80000"/>
                </a:schemeClr>
              </a:solidFill>
              <a:latin typeface="HGSｺﾞｼｯｸE" pitchFamily="50" charset="-128"/>
              <a:ea typeface="HGSｺﾞｼｯｸE" pitchFamily="5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theme/theme1.xml><?xml version="1.0" encoding="utf-8"?>
<a:theme xmlns:a="http://schemas.openxmlformats.org/drawingml/2006/main" name="Bamboo2">
  <a:themeElements>
    <a:clrScheme name="Bamboo2 2">
      <a:dk1>
        <a:srgbClr val="333333"/>
      </a:dk1>
      <a:lt1>
        <a:srgbClr val="E5EEDA"/>
      </a:lt1>
      <a:dk2>
        <a:srgbClr val="425032"/>
      </a:dk2>
      <a:lt2>
        <a:srgbClr val="B2C29C"/>
      </a:lt2>
      <a:accent1>
        <a:srgbClr val="8CC6CA"/>
      </a:accent1>
      <a:accent2>
        <a:srgbClr val="D5E3C3"/>
      </a:accent2>
      <a:accent3>
        <a:srgbClr val="F0F5EA"/>
      </a:accent3>
      <a:accent4>
        <a:srgbClr val="2A2A2A"/>
      </a:accent4>
      <a:accent5>
        <a:srgbClr val="C5DFE1"/>
      </a:accent5>
      <a:accent6>
        <a:srgbClr val="C1CEB0"/>
      </a:accent6>
      <a:hlink>
        <a:srgbClr val="B89040"/>
      </a:hlink>
      <a:folHlink>
        <a:srgbClr val="FFFFFF"/>
      </a:folHlink>
    </a:clrScheme>
    <a:fontScheme name="Bamboo2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mboo2 1">
        <a:dk1>
          <a:srgbClr val="333333"/>
        </a:dk1>
        <a:lt1>
          <a:srgbClr val="9AAF7D"/>
        </a:lt1>
        <a:dk2>
          <a:srgbClr val="425032"/>
        </a:dk2>
        <a:lt2>
          <a:srgbClr val="5C6254"/>
        </a:lt2>
        <a:accent1>
          <a:srgbClr val="A8C1C6"/>
        </a:accent1>
        <a:accent2>
          <a:srgbClr val="8DA56D"/>
        </a:accent2>
        <a:accent3>
          <a:srgbClr val="CAD4BF"/>
        </a:accent3>
        <a:accent4>
          <a:srgbClr val="2A2A2A"/>
        </a:accent4>
        <a:accent5>
          <a:srgbClr val="D1DDDF"/>
        </a:accent5>
        <a:accent6>
          <a:srgbClr val="7F9562"/>
        </a:accent6>
        <a:hlink>
          <a:srgbClr val="D3781D"/>
        </a:hlink>
        <a:folHlink>
          <a:srgbClr val="D4D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mboo2 2">
        <a:dk1>
          <a:srgbClr val="333333"/>
        </a:dk1>
        <a:lt1>
          <a:srgbClr val="E5EEDA"/>
        </a:lt1>
        <a:dk2>
          <a:srgbClr val="425032"/>
        </a:dk2>
        <a:lt2>
          <a:srgbClr val="B2C29C"/>
        </a:lt2>
        <a:accent1>
          <a:srgbClr val="8CC6CA"/>
        </a:accent1>
        <a:accent2>
          <a:srgbClr val="D5E3C3"/>
        </a:accent2>
        <a:accent3>
          <a:srgbClr val="F0F5EA"/>
        </a:accent3>
        <a:accent4>
          <a:srgbClr val="2A2A2A"/>
        </a:accent4>
        <a:accent5>
          <a:srgbClr val="C5DFE1"/>
        </a:accent5>
        <a:accent6>
          <a:srgbClr val="C1CEB0"/>
        </a:accent6>
        <a:hlink>
          <a:srgbClr val="B89040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mboo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mboo2 4">
        <a:dk1>
          <a:srgbClr val="694D2B"/>
        </a:dk1>
        <a:lt1>
          <a:srgbClr val="FFFFFF"/>
        </a:lt1>
        <a:dk2>
          <a:srgbClr val="99703F"/>
        </a:dk2>
        <a:lt2>
          <a:srgbClr val="FCF3D0"/>
        </a:lt2>
        <a:accent1>
          <a:srgbClr val="E9947D"/>
        </a:accent1>
        <a:accent2>
          <a:srgbClr val="8F693B"/>
        </a:accent2>
        <a:accent3>
          <a:srgbClr val="CABBAF"/>
        </a:accent3>
        <a:accent4>
          <a:srgbClr val="DADADA"/>
        </a:accent4>
        <a:accent5>
          <a:srgbClr val="F2C8BF"/>
        </a:accent5>
        <a:accent6>
          <a:srgbClr val="815E35"/>
        </a:accent6>
        <a:hlink>
          <a:srgbClr val="CDAE6F"/>
        </a:hlink>
        <a:folHlink>
          <a:srgbClr val="BF956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mboo2 5">
        <a:dk1>
          <a:srgbClr val="694D2B"/>
        </a:dk1>
        <a:lt1>
          <a:srgbClr val="E5D5C1"/>
        </a:lt1>
        <a:dk2>
          <a:srgbClr val="333333"/>
        </a:dk2>
        <a:lt2>
          <a:srgbClr val="BD9361"/>
        </a:lt2>
        <a:accent1>
          <a:srgbClr val="E9947D"/>
        </a:accent1>
        <a:accent2>
          <a:srgbClr val="DDC6AB"/>
        </a:accent2>
        <a:accent3>
          <a:srgbClr val="F0E7DD"/>
        </a:accent3>
        <a:accent4>
          <a:srgbClr val="594023"/>
        </a:accent4>
        <a:accent5>
          <a:srgbClr val="F2C8BF"/>
        </a:accent5>
        <a:accent6>
          <a:srgbClr val="C8B39B"/>
        </a:accent6>
        <a:hlink>
          <a:srgbClr val="A19E37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mboo2 6">
        <a:dk1>
          <a:srgbClr val="694D2B"/>
        </a:dk1>
        <a:lt1>
          <a:srgbClr val="FFFFFF"/>
        </a:lt1>
        <a:dk2>
          <a:srgbClr val="333333"/>
        </a:dk2>
        <a:lt2>
          <a:srgbClr val="BD9361"/>
        </a:lt2>
        <a:accent1>
          <a:srgbClr val="F4CABE"/>
        </a:accent1>
        <a:accent2>
          <a:srgbClr val="F5EEE7"/>
        </a:accent2>
        <a:accent3>
          <a:srgbClr val="FFFFFF"/>
        </a:accent3>
        <a:accent4>
          <a:srgbClr val="594023"/>
        </a:accent4>
        <a:accent5>
          <a:srgbClr val="F8E1DB"/>
        </a:accent5>
        <a:accent6>
          <a:srgbClr val="DED8D1"/>
        </a:accent6>
        <a:hlink>
          <a:srgbClr val="A19E37"/>
        </a:hlink>
        <a:folHlink>
          <a:srgbClr val="DCC4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mboo2 7">
        <a:dk1>
          <a:srgbClr val="694D2B"/>
        </a:dk1>
        <a:lt1>
          <a:srgbClr val="FFFFFF"/>
        </a:lt1>
        <a:dk2>
          <a:srgbClr val="5F5F5F"/>
        </a:dk2>
        <a:lt2>
          <a:srgbClr val="FCF3D0"/>
        </a:lt2>
        <a:accent1>
          <a:srgbClr val="AAAA9A"/>
        </a:accent1>
        <a:accent2>
          <a:srgbClr val="424E49"/>
        </a:accent2>
        <a:accent3>
          <a:srgbClr val="B6B6B6"/>
        </a:accent3>
        <a:accent4>
          <a:srgbClr val="DADADA"/>
        </a:accent4>
        <a:accent5>
          <a:srgbClr val="D2D2CA"/>
        </a:accent5>
        <a:accent6>
          <a:srgbClr val="3B4641"/>
        </a:accent6>
        <a:hlink>
          <a:srgbClr val="D9B945"/>
        </a:hlink>
        <a:folHlink>
          <a:srgbClr val="9D92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KYOTO</Template>
  <TotalTime>5855</TotalTime>
  <Words>549</Words>
  <Application>Microsoft Office PowerPoint</Application>
  <PresentationFormat>画面に合わせる (4:3)</PresentationFormat>
  <Paragraphs>187</Paragraphs>
  <Slides>44</Slides>
  <Notes>28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45" baseType="lpstr">
      <vt:lpstr>Bamboo2</vt:lpstr>
      <vt:lpstr>斎宮跡の整備と日本遺産</vt:lpstr>
      <vt:lpstr>PowerPoint プレゼンテーション</vt:lpstr>
      <vt:lpstr>明和町の概要</vt:lpstr>
      <vt:lpstr>PowerPoint プレゼンテーション</vt:lpstr>
      <vt:lpstr>史跡斎宮跡土地利用区分</vt:lpstr>
      <vt:lpstr>　　　　　　土地の買上げ事業</vt:lpstr>
      <vt:lpstr>PowerPoint プレゼンテーション</vt:lpstr>
      <vt:lpstr>PowerPoint プレゼンテーション</vt:lpstr>
      <vt:lpstr>PowerPoint プレゼンテーション</vt:lpstr>
      <vt:lpstr>斎王まつり （6月）</vt:lpstr>
      <vt:lpstr>いつきのみや観月会（9月）</vt:lpstr>
      <vt:lpstr>追儺まつり（12月）</vt:lpstr>
      <vt:lpstr>いつきのみや梅まつり（３月）</vt:lpstr>
      <vt:lpstr>PowerPoint プレゼンテーション</vt:lpstr>
      <vt:lpstr>PowerPoint プレゼンテーション</vt:lpstr>
      <vt:lpstr>昭和54年～平成21年までの取り組み　</vt:lpstr>
      <vt:lpstr>歴史的資源を活かして町が活性化するには</vt:lpstr>
      <vt:lpstr>史跡斎宮跡を核とした町の活性化基本方針 （平成22年2月作成）</vt:lpstr>
      <vt:lpstr>歴史的風致維持向上計画</vt:lpstr>
      <vt:lpstr>歴史的風致維持向上計画</vt:lpstr>
      <vt:lpstr>〈基幹事業〉</vt:lpstr>
      <vt:lpstr>〈基幹事業〉斎宮駅史跡公園口整備事業</vt:lpstr>
      <vt:lpstr>〈基幹事業〉散策道整備①（斎宮坂本線）</vt:lpstr>
      <vt:lpstr>〈基幹事業〉園路（ロマン広場散策道）の整備</vt:lpstr>
      <vt:lpstr>〈基幹事業〉園路（ロマン広場散策道）の整備</vt:lpstr>
      <vt:lpstr>〈基幹事業〉情報板整備（計画区域内全域）</vt:lpstr>
      <vt:lpstr>〈基幹事業〉篠林区画広場</vt:lpstr>
      <vt:lpstr>〈基幹事業〉園路（祓戸広場散策道）の整備</vt:lpstr>
      <vt:lpstr>〈基幹事業〉いつきのみや地域交流センター</vt:lpstr>
      <vt:lpstr>景観形成</vt:lpstr>
      <vt:lpstr>PowerPoint プレゼンテーション</vt:lpstr>
      <vt:lpstr>明和町の歴史的資源</vt:lpstr>
      <vt:lpstr>PowerPoint プレゼンテーション</vt:lpstr>
      <vt:lpstr>日　本　遺　産</vt:lpstr>
      <vt:lpstr>（ストーリーのテーマ） 　　祈る皇女斎王のみやこ　斎宮</vt:lpstr>
      <vt:lpstr>日本遺産へのいざない</vt:lpstr>
      <vt:lpstr>斎宮VR　　　　　　　　</vt:lpstr>
      <vt:lpstr>  レンタサイクル （Ｈ28年度実証実験） </vt:lpstr>
      <vt:lpstr>熱気球係留フライト体験 　　　　（広い史跡を一望してみよう）</vt:lpstr>
      <vt:lpstr>古代衣装体験</vt:lpstr>
      <vt:lpstr>PowerPoint プレゼンテーション</vt:lpstr>
      <vt:lpstr>PowerPoint プレゼンテーション</vt:lpstr>
      <vt:lpstr>平安の杜正殿前でのコンサート</vt:lpstr>
      <vt:lpstr>ご清聴ありがとうございました。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史跡　斎宮跡</dc:title>
  <dc:creator>nakano</dc:creator>
  <cp:lastModifiedBy>堀越 光信</cp:lastModifiedBy>
  <cp:revision>399</cp:revision>
  <dcterms:created xsi:type="dcterms:W3CDTF">2008-11-15T02:13:12Z</dcterms:created>
  <dcterms:modified xsi:type="dcterms:W3CDTF">2018-01-19T00:01:20Z</dcterms:modified>
</cp:coreProperties>
</file>